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3" r:id="rId12"/>
    <p:sldId id="313" r:id="rId13"/>
    <p:sldId id="305" r:id="rId14"/>
    <p:sldId id="306" r:id="rId15"/>
    <p:sldId id="307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4" r:id="rId35"/>
    <p:sldId id="286" r:id="rId36"/>
    <p:sldId id="287" r:id="rId37"/>
    <p:sldId id="288" r:id="rId38"/>
    <p:sldId id="302" r:id="rId39"/>
    <p:sldId id="298" r:id="rId40"/>
    <p:sldId id="290" r:id="rId41"/>
    <p:sldId id="291" r:id="rId42"/>
    <p:sldId id="295" r:id="rId43"/>
    <p:sldId id="296" r:id="rId44"/>
    <p:sldId id="300" r:id="rId45"/>
    <p:sldId id="301" r:id="rId46"/>
    <p:sldId id="289" r:id="rId47"/>
    <p:sldId id="311" r:id="rId48"/>
    <p:sldId id="310" r:id="rId49"/>
    <p:sldId id="292" r:id="rId50"/>
    <p:sldId id="293" r:id="rId51"/>
    <p:sldId id="294" r:id="rId52"/>
    <p:sldId id="297" r:id="rId53"/>
    <p:sldId id="299" r:id="rId54"/>
    <p:sldId id="31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BF09562-4FF4-4FDF-AA4D-D06739C109B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03"/>
            <p14:sldId id="313"/>
            <p14:sldId id="305"/>
            <p14:sldId id="306"/>
            <p14:sldId id="307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302"/>
            <p14:sldId id="298"/>
            <p14:sldId id="290"/>
            <p14:sldId id="291"/>
            <p14:sldId id="295"/>
            <p14:sldId id="296"/>
            <p14:sldId id="300"/>
            <p14:sldId id="301"/>
            <p14:sldId id="289"/>
            <p14:sldId id="311"/>
            <p14:sldId id="310"/>
            <p14:sldId id="292"/>
            <p14:sldId id="293"/>
            <p14:sldId id="294"/>
            <p14:sldId id="297"/>
            <p14:sldId id="299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鍾定揚 12376046 Daniel" initials="鍾定揚" lastIdx="1" clrIdx="0">
    <p:extLst>
      <p:ext uri="{19B8F6BF-5375-455C-9EA6-DF929625EA0E}">
        <p15:presenceInfo xmlns:p15="http://schemas.microsoft.com/office/powerpoint/2012/main" userId="S::12376046@ms1.mcu.edu.tw::97e32ef0-a70a-4440-9da3-f952b4f51e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76694" autoAdjust="0"/>
  </p:normalViewPr>
  <p:slideViewPr>
    <p:cSldViewPr snapToGrid="0">
      <p:cViewPr varScale="1">
        <p:scale>
          <a:sx n="71" d="100"/>
          <a:sy n="71" d="100"/>
        </p:scale>
        <p:origin x="60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DD261-1EF9-4DD8-9738-E191EEBF0AF6}" type="doc">
      <dgm:prSet loTypeId="urn:microsoft.com/office/officeart/2008/layout/HexagonCluster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DF8585BA-4E87-4B4E-A247-373E1532F120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 Model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EAB3E-4090-4345-BBE6-B8CD817F184E}" type="parTrans" cxnId="{7BFF6956-1CD2-475B-8067-086FDF1E3A24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93726F-18B0-4AA8-9851-3CE5129FF7A5}" type="sibTrans" cxnId="{7BFF6956-1CD2-475B-8067-086FDF1E3A24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E2954D-0D9C-4A83-A631-248A028FC50C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DBMS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F436A5-5434-4A0D-9821-B78C63E524FF}" type="parTrans" cxnId="{A277765B-7C0B-4EDB-AFD6-602BC2EFE1CA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65BF58-D049-4501-9F52-D72FB6493318}" type="sibTrans" cxnId="{A277765B-7C0B-4EDB-AFD6-602BC2EFE1CA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73724B-9190-438E-9FCD-AF29E1F86D8F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2E45A5-6981-4354-AB2F-7D8AE42DAF4C}" type="parTrans" cxnId="{85A1CE4A-164E-477D-B81F-783333835FA8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22D97E-E516-455B-B484-0B340AD2A890}" type="sibTrans" cxnId="{85A1CE4A-164E-477D-B81F-783333835FA8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FB057A-AA8E-4314-8AF6-43946A8F2992}">
      <dgm:prSet phldrT="[文字]"/>
      <dgm:spPr/>
      <dgm:t>
        <a:bodyPr/>
        <a:lstStyle/>
        <a:p>
          <a:r>
            <a:rPr lang="en-US" altLang="zh-TW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SQLite3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954183-5F13-46E1-B5C3-49A8E406F1EE}" type="parTrans" cxnId="{978D7A77-F3C6-4432-960F-A01F6B9115F9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EB9BA2-65D9-460F-A55C-20BB16D99707}" type="sibTrans" cxnId="{978D7A77-F3C6-4432-960F-A01F6B9115F9}">
      <dgm:prSet/>
      <dgm:spPr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44D547-B40A-4868-BB21-4549F0567379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 API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CC9C8B-24D4-4A22-BE28-3392FB8126FA}" type="parTrans" cxnId="{42CEF448-CD94-4591-9529-3460E984A43F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AAC88C-1AA2-4FB4-A84F-833FCDB85E99}" type="sibTrans" cxnId="{42CEF448-CD94-4591-9529-3460E984A43F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211078-023F-4D2F-9BBB-739D6BAB3F41}" type="pres">
      <dgm:prSet presAssocID="{71DDD261-1EF9-4DD8-9738-E191EEBF0AF6}" presName="Name0" presStyleCnt="0">
        <dgm:presLayoutVars>
          <dgm:chMax val="21"/>
          <dgm:chPref val="21"/>
        </dgm:presLayoutVars>
      </dgm:prSet>
      <dgm:spPr/>
    </dgm:pt>
    <dgm:pt modelId="{3281CF96-F98D-4F98-8904-16114C48C8B5}" type="pres">
      <dgm:prSet presAssocID="{DF8585BA-4E87-4B4E-A247-373E1532F120}" presName="text1" presStyleCnt="0"/>
      <dgm:spPr/>
    </dgm:pt>
    <dgm:pt modelId="{CCE07509-AF73-485B-973A-3D77B693474D}" type="pres">
      <dgm:prSet presAssocID="{DF8585BA-4E87-4B4E-A247-373E1532F12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B3182E9-5CA3-49FF-A8D6-9D9F94CACCEF}" type="pres">
      <dgm:prSet presAssocID="{DF8585BA-4E87-4B4E-A247-373E1532F120}" presName="textaccent1" presStyleCnt="0"/>
      <dgm:spPr/>
    </dgm:pt>
    <dgm:pt modelId="{07B3859B-2BC1-476F-B794-F34D4484696B}" type="pres">
      <dgm:prSet presAssocID="{DF8585BA-4E87-4B4E-A247-373E1532F120}" presName="accentRepeatNode" presStyleLbl="solidAlignAcc1" presStyleIdx="0" presStyleCnt="10"/>
      <dgm:spPr/>
    </dgm:pt>
    <dgm:pt modelId="{4C251ABB-981B-48B9-B640-488DC0BC37C8}" type="pres">
      <dgm:prSet presAssocID="{AA93726F-18B0-4AA8-9851-3CE5129FF7A5}" presName="image1" presStyleCnt="0"/>
      <dgm:spPr/>
    </dgm:pt>
    <dgm:pt modelId="{E4185868-A919-43F0-B6C6-6D9F6FE3CAEE}" type="pres">
      <dgm:prSet presAssocID="{AA93726F-18B0-4AA8-9851-3CE5129FF7A5}" presName="imageRepeatNode" presStyleLbl="alignAcc1" presStyleIdx="0" presStyleCnt="5"/>
      <dgm:spPr/>
    </dgm:pt>
    <dgm:pt modelId="{FF6064DA-7417-4F85-BC46-C665DCC379A5}" type="pres">
      <dgm:prSet presAssocID="{AA93726F-18B0-4AA8-9851-3CE5129FF7A5}" presName="imageaccent1" presStyleCnt="0"/>
      <dgm:spPr/>
    </dgm:pt>
    <dgm:pt modelId="{5B067455-6A74-42EB-9E2A-0EC876EEC927}" type="pres">
      <dgm:prSet presAssocID="{AA93726F-18B0-4AA8-9851-3CE5129FF7A5}" presName="accentRepeatNode" presStyleLbl="solidAlignAcc1" presStyleIdx="1" presStyleCnt="10"/>
      <dgm:spPr/>
    </dgm:pt>
    <dgm:pt modelId="{359C3FB4-14C9-44DC-A03E-17CD5101C20E}" type="pres">
      <dgm:prSet presAssocID="{05E2954D-0D9C-4A83-A631-248A028FC50C}" presName="text2" presStyleCnt="0"/>
      <dgm:spPr/>
    </dgm:pt>
    <dgm:pt modelId="{EEAB29FD-8CAB-4174-8968-B5938C3645BC}" type="pres">
      <dgm:prSet presAssocID="{05E2954D-0D9C-4A83-A631-248A028FC50C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BCCB093-F5CB-47C2-A1B3-0D4DEB6643F4}" type="pres">
      <dgm:prSet presAssocID="{05E2954D-0D9C-4A83-A631-248A028FC50C}" presName="textaccent2" presStyleCnt="0"/>
      <dgm:spPr/>
    </dgm:pt>
    <dgm:pt modelId="{1CCB22FE-2A74-47E0-92DE-821279A4F982}" type="pres">
      <dgm:prSet presAssocID="{05E2954D-0D9C-4A83-A631-248A028FC50C}" presName="accentRepeatNode" presStyleLbl="solidAlignAcc1" presStyleIdx="2" presStyleCnt="10"/>
      <dgm:spPr/>
    </dgm:pt>
    <dgm:pt modelId="{8DAAA14E-26D7-457F-98F1-517ACE2BCFE7}" type="pres">
      <dgm:prSet presAssocID="{1665BF58-D049-4501-9F52-D72FB6493318}" presName="image2" presStyleCnt="0"/>
      <dgm:spPr/>
    </dgm:pt>
    <dgm:pt modelId="{8A4B36B6-E37A-4A56-83E8-19B6FB662AAD}" type="pres">
      <dgm:prSet presAssocID="{1665BF58-D049-4501-9F52-D72FB6493318}" presName="imageRepeatNode" presStyleLbl="alignAcc1" presStyleIdx="1" presStyleCnt="5"/>
      <dgm:spPr/>
    </dgm:pt>
    <dgm:pt modelId="{EB68893F-0564-4E0E-95A4-F01653A09962}" type="pres">
      <dgm:prSet presAssocID="{1665BF58-D049-4501-9F52-D72FB6493318}" presName="imageaccent2" presStyleCnt="0"/>
      <dgm:spPr/>
    </dgm:pt>
    <dgm:pt modelId="{044FB2DD-B5F7-4EEE-A4F0-189B067AC663}" type="pres">
      <dgm:prSet presAssocID="{1665BF58-D049-4501-9F52-D72FB6493318}" presName="accentRepeatNode" presStyleLbl="solidAlignAcc1" presStyleIdx="3" presStyleCnt="10"/>
      <dgm:spPr/>
    </dgm:pt>
    <dgm:pt modelId="{5238EA3A-DE6E-422A-B929-87D1F209B4E9}" type="pres">
      <dgm:prSet presAssocID="{3173724B-9190-438E-9FCD-AF29E1F86D8F}" presName="text3" presStyleCnt="0"/>
      <dgm:spPr/>
    </dgm:pt>
    <dgm:pt modelId="{A409EE9F-DAEC-40DA-8D40-CF6A6153BAF5}" type="pres">
      <dgm:prSet presAssocID="{3173724B-9190-438E-9FCD-AF29E1F86D8F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22BBBB5-6EF0-4396-BF5D-7AF1CACC3327}" type="pres">
      <dgm:prSet presAssocID="{3173724B-9190-438E-9FCD-AF29E1F86D8F}" presName="textaccent3" presStyleCnt="0"/>
      <dgm:spPr/>
    </dgm:pt>
    <dgm:pt modelId="{5684F057-DC9C-432B-8EDB-E7A50D8F7FDA}" type="pres">
      <dgm:prSet presAssocID="{3173724B-9190-438E-9FCD-AF29E1F86D8F}" presName="accentRepeatNode" presStyleLbl="solidAlignAcc1" presStyleIdx="4" presStyleCnt="10"/>
      <dgm:spPr/>
    </dgm:pt>
    <dgm:pt modelId="{4794F90B-D9F5-4BFF-9EC0-4EA9810B31D9}" type="pres">
      <dgm:prSet presAssocID="{A922D97E-E516-455B-B484-0B340AD2A890}" presName="image3" presStyleCnt="0"/>
      <dgm:spPr/>
    </dgm:pt>
    <dgm:pt modelId="{CDDD3723-CCBF-4B55-9A87-04EC660F6B29}" type="pres">
      <dgm:prSet presAssocID="{A922D97E-E516-455B-B484-0B340AD2A890}" presName="imageRepeatNode" presStyleLbl="alignAcc1" presStyleIdx="2" presStyleCnt="5"/>
      <dgm:spPr/>
    </dgm:pt>
    <dgm:pt modelId="{374DADFB-9AB7-4BFD-8C61-0ACA0CEE9BEF}" type="pres">
      <dgm:prSet presAssocID="{A922D97E-E516-455B-B484-0B340AD2A890}" presName="imageaccent3" presStyleCnt="0"/>
      <dgm:spPr/>
    </dgm:pt>
    <dgm:pt modelId="{F1D89595-377B-43E7-91D3-A8B85DE34994}" type="pres">
      <dgm:prSet presAssocID="{A922D97E-E516-455B-B484-0B340AD2A890}" presName="accentRepeatNode" presStyleLbl="solidAlignAcc1" presStyleIdx="5" presStyleCnt="10"/>
      <dgm:spPr/>
    </dgm:pt>
    <dgm:pt modelId="{1A961C89-2765-49FF-8509-7AFD44C3254D}" type="pres">
      <dgm:prSet presAssocID="{A3FB057A-AA8E-4314-8AF6-43946A8F2992}" presName="text4" presStyleCnt="0"/>
      <dgm:spPr/>
    </dgm:pt>
    <dgm:pt modelId="{5E0919E0-D9DB-4453-9357-5526D7CF9F23}" type="pres">
      <dgm:prSet presAssocID="{A3FB057A-AA8E-4314-8AF6-43946A8F299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AB9DEB4-77C8-47D2-9A62-0590675FA1DA}" type="pres">
      <dgm:prSet presAssocID="{A3FB057A-AA8E-4314-8AF6-43946A8F2992}" presName="textaccent4" presStyleCnt="0"/>
      <dgm:spPr/>
    </dgm:pt>
    <dgm:pt modelId="{9D40AC32-8C51-4671-B40D-BD6FB0EE8B31}" type="pres">
      <dgm:prSet presAssocID="{A3FB057A-AA8E-4314-8AF6-43946A8F2992}" presName="accentRepeatNode" presStyleLbl="solidAlignAcc1" presStyleIdx="6" presStyleCnt="10"/>
      <dgm:spPr/>
    </dgm:pt>
    <dgm:pt modelId="{A0E581EA-2B09-47AF-8A04-8B70EECC5DDE}" type="pres">
      <dgm:prSet presAssocID="{26EB9BA2-65D9-460F-A55C-20BB16D99707}" presName="image4" presStyleCnt="0"/>
      <dgm:spPr/>
    </dgm:pt>
    <dgm:pt modelId="{946E0B87-948C-4FB7-9D16-703948218664}" type="pres">
      <dgm:prSet presAssocID="{26EB9BA2-65D9-460F-A55C-20BB16D99707}" presName="imageRepeatNode" presStyleLbl="alignAcc1" presStyleIdx="3" presStyleCnt="5"/>
      <dgm:spPr/>
    </dgm:pt>
    <dgm:pt modelId="{527917EE-A3E5-4163-BB52-52E8FFA83D53}" type="pres">
      <dgm:prSet presAssocID="{26EB9BA2-65D9-460F-A55C-20BB16D99707}" presName="imageaccent4" presStyleCnt="0"/>
      <dgm:spPr/>
    </dgm:pt>
    <dgm:pt modelId="{024261ED-70FD-450B-A5CD-DC3F5B15A58C}" type="pres">
      <dgm:prSet presAssocID="{26EB9BA2-65D9-460F-A55C-20BB16D99707}" presName="accentRepeatNode" presStyleLbl="solidAlignAcc1" presStyleIdx="7" presStyleCnt="10"/>
      <dgm:spPr/>
    </dgm:pt>
    <dgm:pt modelId="{51EBD2F0-8D85-459C-901F-87CABA404735}" type="pres">
      <dgm:prSet presAssocID="{3044D547-B40A-4868-BB21-4549F0567379}" presName="text5" presStyleCnt="0"/>
      <dgm:spPr/>
    </dgm:pt>
    <dgm:pt modelId="{5315B3A5-C79F-4207-9E97-E36B926FE4EA}" type="pres">
      <dgm:prSet presAssocID="{3044D547-B40A-4868-BB21-4549F05673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ED96A87-D8BE-4A4E-80FC-39F2290B415E}" type="pres">
      <dgm:prSet presAssocID="{3044D547-B40A-4868-BB21-4549F0567379}" presName="textaccent5" presStyleCnt="0"/>
      <dgm:spPr/>
    </dgm:pt>
    <dgm:pt modelId="{BC92C1EF-3C96-4FB9-BB9B-0B9789CB9D50}" type="pres">
      <dgm:prSet presAssocID="{3044D547-B40A-4868-BB21-4549F0567379}" presName="accentRepeatNode" presStyleLbl="solidAlignAcc1" presStyleIdx="8" presStyleCnt="10"/>
      <dgm:spPr/>
    </dgm:pt>
    <dgm:pt modelId="{BB999E3D-1BDA-4F33-B8A5-0846A14703D1}" type="pres">
      <dgm:prSet presAssocID="{68AAC88C-1AA2-4FB4-A84F-833FCDB85E99}" presName="image5" presStyleCnt="0"/>
      <dgm:spPr/>
    </dgm:pt>
    <dgm:pt modelId="{63D52EEF-A5F3-45D2-9ADF-47D9E1BB77D4}" type="pres">
      <dgm:prSet presAssocID="{68AAC88C-1AA2-4FB4-A84F-833FCDB85E99}" presName="imageRepeatNode" presStyleLbl="alignAcc1" presStyleIdx="4" presStyleCnt="5"/>
      <dgm:spPr/>
    </dgm:pt>
    <dgm:pt modelId="{45EEC872-8A0E-445F-B0FE-C495AE0E3A2A}" type="pres">
      <dgm:prSet presAssocID="{68AAC88C-1AA2-4FB4-A84F-833FCDB85E99}" presName="imageaccent5" presStyleCnt="0"/>
      <dgm:spPr/>
    </dgm:pt>
    <dgm:pt modelId="{7AD14E83-1196-4170-BD4C-B63A3DAD1A25}" type="pres">
      <dgm:prSet presAssocID="{68AAC88C-1AA2-4FB4-A84F-833FCDB85E99}" presName="accentRepeatNode" presStyleLbl="solidAlignAcc1" presStyleIdx="9" presStyleCnt="10"/>
      <dgm:spPr/>
    </dgm:pt>
  </dgm:ptLst>
  <dgm:cxnLst>
    <dgm:cxn modelId="{61A2212A-50C8-4CFB-B944-FB6DEE9BD12B}" type="presOf" srcId="{71DDD261-1EF9-4DD8-9738-E191EEBF0AF6}" destId="{2F211078-023F-4D2F-9BBB-739D6BAB3F41}" srcOrd="0" destOrd="0" presId="urn:microsoft.com/office/officeart/2008/layout/HexagonCluster"/>
    <dgm:cxn modelId="{4C9A0C36-9810-4742-B05C-B6E2F98A56AE}" type="presOf" srcId="{A3FB057A-AA8E-4314-8AF6-43946A8F2992}" destId="{5E0919E0-D9DB-4453-9357-5526D7CF9F23}" srcOrd="0" destOrd="0" presId="urn:microsoft.com/office/officeart/2008/layout/HexagonCluster"/>
    <dgm:cxn modelId="{A277765B-7C0B-4EDB-AFD6-602BC2EFE1CA}" srcId="{71DDD261-1EF9-4DD8-9738-E191EEBF0AF6}" destId="{05E2954D-0D9C-4A83-A631-248A028FC50C}" srcOrd="1" destOrd="0" parTransId="{ADF436A5-5434-4A0D-9821-B78C63E524FF}" sibTransId="{1665BF58-D049-4501-9F52-D72FB6493318}"/>
    <dgm:cxn modelId="{42CEF448-CD94-4591-9529-3460E984A43F}" srcId="{71DDD261-1EF9-4DD8-9738-E191EEBF0AF6}" destId="{3044D547-B40A-4868-BB21-4549F0567379}" srcOrd="4" destOrd="0" parTransId="{61CC9C8B-24D4-4A22-BE28-3392FB8126FA}" sibTransId="{68AAC88C-1AA2-4FB4-A84F-833FCDB85E99}"/>
    <dgm:cxn modelId="{85A1CE4A-164E-477D-B81F-783333835FA8}" srcId="{71DDD261-1EF9-4DD8-9738-E191EEBF0AF6}" destId="{3173724B-9190-438E-9FCD-AF29E1F86D8F}" srcOrd="2" destOrd="0" parTransId="{FF2E45A5-6981-4354-AB2F-7D8AE42DAF4C}" sibTransId="{A922D97E-E516-455B-B484-0B340AD2A890}"/>
    <dgm:cxn modelId="{7BFF6956-1CD2-475B-8067-086FDF1E3A24}" srcId="{71DDD261-1EF9-4DD8-9738-E191EEBF0AF6}" destId="{DF8585BA-4E87-4B4E-A247-373E1532F120}" srcOrd="0" destOrd="0" parTransId="{B1AEAB3E-4090-4345-BBE6-B8CD817F184E}" sibTransId="{AA93726F-18B0-4AA8-9851-3CE5129FF7A5}"/>
    <dgm:cxn modelId="{978D7A77-F3C6-4432-960F-A01F6B9115F9}" srcId="{71DDD261-1EF9-4DD8-9738-E191EEBF0AF6}" destId="{A3FB057A-AA8E-4314-8AF6-43946A8F2992}" srcOrd="3" destOrd="0" parTransId="{16954183-5F13-46E1-B5C3-49A8E406F1EE}" sibTransId="{26EB9BA2-65D9-460F-A55C-20BB16D99707}"/>
    <dgm:cxn modelId="{FAC7EE86-78D4-425A-8824-B7F8E9576F3D}" type="presOf" srcId="{26EB9BA2-65D9-460F-A55C-20BB16D99707}" destId="{946E0B87-948C-4FB7-9D16-703948218664}" srcOrd="0" destOrd="0" presId="urn:microsoft.com/office/officeart/2008/layout/HexagonCluster"/>
    <dgm:cxn modelId="{4D87A289-58F0-4C8B-9D70-9057B22D7520}" type="presOf" srcId="{1665BF58-D049-4501-9F52-D72FB6493318}" destId="{8A4B36B6-E37A-4A56-83E8-19B6FB662AAD}" srcOrd="0" destOrd="0" presId="urn:microsoft.com/office/officeart/2008/layout/HexagonCluster"/>
    <dgm:cxn modelId="{7FF32D9F-A261-4501-AC12-BC09CC7E4ED6}" type="presOf" srcId="{DF8585BA-4E87-4B4E-A247-373E1532F120}" destId="{CCE07509-AF73-485B-973A-3D77B693474D}" srcOrd="0" destOrd="0" presId="urn:microsoft.com/office/officeart/2008/layout/HexagonCluster"/>
    <dgm:cxn modelId="{882567A4-70F1-4D1B-A6A0-4A8810A3BF10}" type="presOf" srcId="{3173724B-9190-438E-9FCD-AF29E1F86D8F}" destId="{A409EE9F-DAEC-40DA-8D40-CF6A6153BAF5}" srcOrd="0" destOrd="0" presId="urn:microsoft.com/office/officeart/2008/layout/HexagonCluster"/>
    <dgm:cxn modelId="{B7CC9DC4-7633-4203-A005-548DA2FDC878}" type="presOf" srcId="{05E2954D-0D9C-4A83-A631-248A028FC50C}" destId="{EEAB29FD-8CAB-4174-8968-B5938C3645BC}" srcOrd="0" destOrd="0" presId="urn:microsoft.com/office/officeart/2008/layout/HexagonCluster"/>
    <dgm:cxn modelId="{4C69C3CC-5A4F-4932-A531-E822F38C69E4}" type="presOf" srcId="{AA93726F-18B0-4AA8-9851-3CE5129FF7A5}" destId="{E4185868-A919-43F0-B6C6-6D9F6FE3CAEE}" srcOrd="0" destOrd="0" presId="urn:microsoft.com/office/officeart/2008/layout/HexagonCluster"/>
    <dgm:cxn modelId="{DDB0E6CD-7A13-408B-9400-0DEBA23E41A7}" type="presOf" srcId="{A922D97E-E516-455B-B484-0B340AD2A890}" destId="{CDDD3723-CCBF-4B55-9A87-04EC660F6B29}" srcOrd="0" destOrd="0" presId="urn:microsoft.com/office/officeart/2008/layout/HexagonCluster"/>
    <dgm:cxn modelId="{4C7B7EFD-EB33-455A-ABC3-C7FC55119315}" type="presOf" srcId="{68AAC88C-1AA2-4FB4-A84F-833FCDB85E99}" destId="{63D52EEF-A5F3-45D2-9ADF-47D9E1BB77D4}" srcOrd="0" destOrd="0" presId="urn:microsoft.com/office/officeart/2008/layout/HexagonCluster"/>
    <dgm:cxn modelId="{537FEBFE-2C5A-4D27-BAC4-686204BEE2C7}" type="presOf" srcId="{3044D547-B40A-4868-BB21-4549F0567379}" destId="{5315B3A5-C79F-4207-9E97-E36B926FE4EA}" srcOrd="0" destOrd="0" presId="urn:microsoft.com/office/officeart/2008/layout/HexagonCluster"/>
    <dgm:cxn modelId="{10D04E1E-D69C-45A2-ABD5-27ADC8E3A15B}" type="presParOf" srcId="{2F211078-023F-4D2F-9BBB-739D6BAB3F41}" destId="{3281CF96-F98D-4F98-8904-16114C48C8B5}" srcOrd="0" destOrd="0" presId="urn:microsoft.com/office/officeart/2008/layout/HexagonCluster"/>
    <dgm:cxn modelId="{FD63CE69-9B04-4CA5-A1EB-0484EDE7337A}" type="presParOf" srcId="{3281CF96-F98D-4F98-8904-16114C48C8B5}" destId="{CCE07509-AF73-485B-973A-3D77B693474D}" srcOrd="0" destOrd="0" presId="urn:microsoft.com/office/officeart/2008/layout/HexagonCluster"/>
    <dgm:cxn modelId="{8F153994-0A1B-46A6-882E-3C9FFB7AC528}" type="presParOf" srcId="{2F211078-023F-4D2F-9BBB-739D6BAB3F41}" destId="{4B3182E9-5CA3-49FF-A8D6-9D9F94CACCEF}" srcOrd="1" destOrd="0" presId="urn:microsoft.com/office/officeart/2008/layout/HexagonCluster"/>
    <dgm:cxn modelId="{FFEDE66D-6397-49D3-BBD4-3969696D0693}" type="presParOf" srcId="{4B3182E9-5CA3-49FF-A8D6-9D9F94CACCEF}" destId="{07B3859B-2BC1-476F-B794-F34D4484696B}" srcOrd="0" destOrd="0" presId="urn:microsoft.com/office/officeart/2008/layout/HexagonCluster"/>
    <dgm:cxn modelId="{822FC821-DD82-4691-8D4E-4E7AF205B89C}" type="presParOf" srcId="{2F211078-023F-4D2F-9BBB-739D6BAB3F41}" destId="{4C251ABB-981B-48B9-B640-488DC0BC37C8}" srcOrd="2" destOrd="0" presId="urn:microsoft.com/office/officeart/2008/layout/HexagonCluster"/>
    <dgm:cxn modelId="{7EACCC05-9090-4F26-A104-CB0086822DCF}" type="presParOf" srcId="{4C251ABB-981B-48B9-B640-488DC0BC37C8}" destId="{E4185868-A919-43F0-B6C6-6D9F6FE3CAEE}" srcOrd="0" destOrd="0" presId="urn:microsoft.com/office/officeart/2008/layout/HexagonCluster"/>
    <dgm:cxn modelId="{77A03C2B-74D3-4291-8BD1-50BA63154EC9}" type="presParOf" srcId="{2F211078-023F-4D2F-9BBB-739D6BAB3F41}" destId="{FF6064DA-7417-4F85-BC46-C665DCC379A5}" srcOrd="3" destOrd="0" presId="urn:microsoft.com/office/officeart/2008/layout/HexagonCluster"/>
    <dgm:cxn modelId="{5089B478-081F-43B7-B010-ECDE9DA4D6C2}" type="presParOf" srcId="{FF6064DA-7417-4F85-BC46-C665DCC379A5}" destId="{5B067455-6A74-42EB-9E2A-0EC876EEC927}" srcOrd="0" destOrd="0" presId="urn:microsoft.com/office/officeart/2008/layout/HexagonCluster"/>
    <dgm:cxn modelId="{7552D754-8C3B-4C17-939D-64A4ED3FF4FB}" type="presParOf" srcId="{2F211078-023F-4D2F-9BBB-739D6BAB3F41}" destId="{359C3FB4-14C9-44DC-A03E-17CD5101C20E}" srcOrd="4" destOrd="0" presId="urn:microsoft.com/office/officeart/2008/layout/HexagonCluster"/>
    <dgm:cxn modelId="{F29F2215-1303-463B-A789-19525D8CE0E0}" type="presParOf" srcId="{359C3FB4-14C9-44DC-A03E-17CD5101C20E}" destId="{EEAB29FD-8CAB-4174-8968-B5938C3645BC}" srcOrd="0" destOrd="0" presId="urn:microsoft.com/office/officeart/2008/layout/HexagonCluster"/>
    <dgm:cxn modelId="{1B37C167-22FD-4FBF-A551-3F9082038D88}" type="presParOf" srcId="{2F211078-023F-4D2F-9BBB-739D6BAB3F41}" destId="{9BCCB093-F5CB-47C2-A1B3-0D4DEB6643F4}" srcOrd="5" destOrd="0" presId="urn:microsoft.com/office/officeart/2008/layout/HexagonCluster"/>
    <dgm:cxn modelId="{AAC321E9-7240-421B-A495-9089C8070A2D}" type="presParOf" srcId="{9BCCB093-F5CB-47C2-A1B3-0D4DEB6643F4}" destId="{1CCB22FE-2A74-47E0-92DE-821279A4F982}" srcOrd="0" destOrd="0" presId="urn:microsoft.com/office/officeart/2008/layout/HexagonCluster"/>
    <dgm:cxn modelId="{F548D780-14A9-4214-BF31-AD4D007C649F}" type="presParOf" srcId="{2F211078-023F-4D2F-9BBB-739D6BAB3F41}" destId="{8DAAA14E-26D7-457F-98F1-517ACE2BCFE7}" srcOrd="6" destOrd="0" presId="urn:microsoft.com/office/officeart/2008/layout/HexagonCluster"/>
    <dgm:cxn modelId="{82EC7DD2-10F5-4FE1-AE49-A31063BD5943}" type="presParOf" srcId="{8DAAA14E-26D7-457F-98F1-517ACE2BCFE7}" destId="{8A4B36B6-E37A-4A56-83E8-19B6FB662AAD}" srcOrd="0" destOrd="0" presId="urn:microsoft.com/office/officeart/2008/layout/HexagonCluster"/>
    <dgm:cxn modelId="{74620EAC-8237-42A5-A7B3-D324503E37CB}" type="presParOf" srcId="{2F211078-023F-4D2F-9BBB-739D6BAB3F41}" destId="{EB68893F-0564-4E0E-95A4-F01653A09962}" srcOrd="7" destOrd="0" presId="urn:microsoft.com/office/officeart/2008/layout/HexagonCluster"/>
    <dgm:cxn modelId="{E42EB88A-ECC1-42D0-B2F7-77212E362F97}" type="presParOf" srcId="{EB68893F-0564-4E0E-95A4-F01653A09962}" destId="{044FB2DD-B5F7-4EEE-A4F0-189B067AC663}" srcOrd="0" destOrd="0" presId="urn:microsoft.com/office/officeart/2008/layout/HexagonCluster"/>
    <dgm:cxn modelId="{1B1B0670-9631-40D0-B91E-8D017A39C993}" type="presParOf" srcId="{2F211078-023F-4D2F-9BBB-739D6BAB3F41}" destId="{5238EA3A-DE6E-422A-B929-87D1F209B4E9}" srcOrd="8" destOrd="0" presId="urn:microsoft.com/office/officeart/2008/layout/HexagonCluster"/>
    <dgm:cxn modelId="{417AA9E5-404C-4666-AAE4-11CDA20C1F5A}" type="presParOf" srcId="{5238EA3A-DE6E-422A-B929-87D1F209B4E9}" destId="{A409EE9F-DAEC-40DA-8D40-CF6A6153BAF5}" srcOrd="0" destOrd="0" presId="urn:microsoft.com/office/officeart/2008/layout/HexagonCluster"/>
    <dgm:cxn modelId="{913308BA-C73F-4C83-80FD-72FE48BDFB33}" type="presParOf" srcId="{2F211078-023F-4D2F-9BBB-739D6BAB3F41}" destId="{122BBBB5-6EF0-4396-BF5D-7AF1CACC3327}" srcOrd="9" destOrd="0" presId="urn:microsoft.com/office/officeart/2008/layout/HexagonCluster"/>
    <dgm:cxn modelId="{28F51123-689B-43D9-A50C-E2BDFCE2EFD9}" type="presParOf" srcId="{122BBBB5-6EF0-4396-BF5D-7AF1CACC3327}" destId="{5684F057-DC9C-432B-8EDB-E7A50D8F7FDA}" srcOrd="0" destOrd="0" presId="urn:microsoft.com/office/officeart/2008/layout/HexagonCluster"/>
    <dgm:cxn modelId="{DE2DB54C-1F41-4DD1-B093-D50B55318437}" type="presParOf" srcId="{2F211078-023F-4D2F-9BBB-739D6BAB3F41}" destId="{4794F90B-D9F5-4BFF-9EC0-4EA9810B31D9}" srcOrd="10" destOrd="0" presId="urn:microsoft.com/office/officeart/2008/layout/HexagonCluster"/>
    <dgm:cxn modelId="{89F24D00-9F43-47AB-8195-50FD9F6F2534}" type="presParOf" srcId="{4794F90B-D9F5-4BFF-9EC0-4EA9810B31D9}" destId="{CDDD3723-CCBF-4B55-9A87-04EC660F6B29}" srcOrd="0" destOrd="0" presId="urn:microsoft.com/office/officeart/2008/layout/HexagonCluster"/>
    <dgm:cxn modelId="{77C84738-DB85-43CE-8B35-90BD3C1F7A2D}" type="presParOf" srcId="{2F211078-023F-4D2F-9BBB-739D6BAB3F41}" destId="{374DADFB-9AB7-4BFD-8C61-0ACA0CEE9BEF}" srcOrd="11" destOrd="0" presId="urn:microsoft.com/office/officeart/2008/layout/HexagonCluster"/>
    <dgm:cxn modelId="{2FD32374-46BC-43F2-A068-8E761C652808}" type="presParOf" srcId="{374DADFB-9AB7-4BFD-8C61-0ACA0CEE9BEF}" destId="{F1D89595-377B-43E7-91D3-A8B85DE34994}" srcOrd="0" destOrd="0" presId="urn:microsoft.com/office/officeart/2008/layout/HexagonCluster"/>
    <dgm:cxn modelId="{F0176ECA-CAD3-48D3-ACFE-D9F6EA8ACB73}" type="presParOf" srcId="{2F211078-023F-4D2F-9BBB-739D6BAB3F41}" destId="{1A961C89-2765-49FF-8509-7AFD44C3254D}" srcOrd="12" destOrd="0" presId="urn:microsoft.com/office/officeart/2008/layout/HexagonCluster"/>
    <dgm:cxn modelId="{16564F10-9B95-42E4-B71C-C33B38E3EE30}" type="presParOf" srcId="{1A961C89-2765-49FF-8509-7AFD44C3254D}" destId="{5E0919E0-D9DB-4453-9357-5526D7CF9F23}" srcOrd="0" destOrd="0" presId="urn:microsoft.com/office/officeart/2008/layout/HexagonCluster"/>
    <dgm:cxn modelId="{6BC19936-B364-4ACB-955F-A9820CCAE478}" type="presParOf" srcId="{2F211078-023F-4D2F-9BBB-739D6BAB3F41}" destId="{4AB9DEB4-77C8-47D2-9A62-0590675FA1DA}" srcOrd="13" destOrd="0" presId="urn:microsoft.com/office/officeart/2008/layout/HexagonCluster"/>
    <dgm:cxn modelId="{46CA7242-B02E-42E5-B9CB-46375FAA7890}" type="presParOf" srcId="{4AB9DEB4-77C8-47D2-9A62-0590675FA1DA}" destId="{9D40AC32-8C51-4671-B40D-BD6FB0EE8B31}" srcOrd="0" destOrd="0" presId="urn:microsoft.com/office/officeart/2008/layout/HexagonCluster"/>
    <dgm:cxn modelId="{0B6C7428-2100-475B-81B8-97A2CB5A8452}" type="presParOf" srcId="{2F211078-023F-4D2F-9BBB-739D6BAB3F41}" destId="{A0E581EA-2B09-47AF-8A04-8B70EECC5DDE}" srcOrd="14" destOrd="0" presId="urn:microsoft.com/office/officeart/2008/layout/HexagonCluster"/>
    <dgm:cxn modelId="{F75260AC-17C6-4BF7-8B40-52CC4C4BC90A}" type="presParOf" srcId="{A0E581EA-2B09-47AF-8A04-8B70EECC5DDE}" destId="{946E0B87-948C-4FB7-9D16-703948218664}" srcOrd="0" destOrd="0" presId="urn:microsoft.com/office/officeart/2008/layout/HexagonCluster"/>
    <dgm:cxn modelId="{D0B4DDBB-C377-4BD4-B06A-1E70B7A07D79}" type="presParOf" srcId="{2F211078-023F-4D2F-9BBB-739D6BAB3F41}" destId="{527917EE-A3E5-4163-BB52-52E8FFA83D53}" srcOrd="15" destOrd="0" presId="urn:microsoft.com/office/officeart/2008/layout/HexagonCluster"/>
    <dgm:cxn modelId="{0A040770-86CF-4935-89AB-83AAD7C7A1BB}" type="presParOf" srcId="{527917EE-A3E5-4163-BB52-52E8FFA83D53}" destId="{024261ED-70FD-450B-A5CD-DC3F5B15A58C}" srcOrd="0" destOrd="0" presId="urn:microsoft.com/office/officeart/2008/layout/HexagonCluster"/>
    <dgm:cxn modelId="{D4F0E982-EF81-4885-B306-2B319E881432}" type="presParOf" srcId="{2F211078-023F-4D2F-9BBB-739D6BAB3F41}" destId="{51EBD2F0-8D85-459C-901F-87CABA404735}" srcOrd="16" destOrd="0" presId="urn:microsoft.com/office/officeart/2008/layout/HexagonCluster"/>
    <dgm:cxn modelId="{6A89E1F7-63AD-42F0-BC70-E82C20573B49}" type="presParOf" srcId="{51EBD2F0-8D85-459C-901F-87CABA404735}" destId="{5315B3A5-C79F-4207-9E97-E36B926FE4EA}" srcOrd="0" destOrd="0" presId="urn:microsoft.com/office/officeart/2008/layout/HexagonCluster"/>
    <dgm:cxn modelId="{DCFABDED-7D3E-479C-B266-2EC17B1ED974}" type="presParOf" srcId="{2F211078-023F-4D2F-9BBB-739D6BAB3F41}" destId="{3ED96A87-D8BE-4A4E-80FC-39F2290B415E}" srcOrd="17" destOrd="0" presId="urn:microsoft.com/office/officeart/2008/layout/HexagonCluster"/>
    <dgm:cxn modelId="{DB320C82-B440-4C4F-91A2-C345791227A9}" type="presParOf" srcId="{3ED96A87-D8BE-4A4E-80FC-39F2290B415E}" destId="{BC92C1EF-3C96-4FB9-BB9B-0B9789CB9D50}" srcOrd="0" destOrd="0" presId="urn:microsoft.com/office/officeart/2008/layout/HexagonCluster"/>
    <dgm:cxn modelId="{C6669F29-9FD8-4018-AF14-8B41172E243C}" type="presParOf" srcId="{2F211078-023F-4D2F-9BBB-739D6BAB3F41}" destId="{BB999E3D-1BDA-4F33-B8A5-0846A14703D1}" srcOrd="18" destOrd="0" presId="urn:microsoft.com/office/officeart/2008/layout/HexagonCluster"/>
    <dgm:cxn modelId="{80031605-642B-4356-A269-7ACC0822825B}" type="presParOf" srcId="{BB999E3D-1BDA-4F33-B8A5-0846A14703D1}" destId="{63D52EEF-A5F3-45D2-9ADF-47D9E1BB77D4}" srcOrd="0" destOrd="0" presId="urn:microsoft.com/office/officeart/2008/layout/HexagonCluster"/>
    <dgm:cxn modelId="{8ED7876E-F25C-4295-9C1E-C3ACC0714697}" type="presParOf" srcId="{2F211078-023F-4D2F-9BBB-739D6BAB3F41}" destId="{45EEC872-8A0E-445F-B0FE-C495AE0E3A2A}" srcOrd="19" destOrd="0" presId="urn:microsoft.com/office/officeart/2008/layout/HexagonCluster"/>
    <dgm:cxn modelId="{2C758A11-E9F1-49F0-BBFC-093B867BD5C6}" type="presParOf" srcId="{45EEC872-8A0E-445F-B0FE-C495AE0E3A2A}" destId="{7AD14E83-1196-4170-BD4C-B63A3DAD1A2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FCE03-8B58-4326-B96B-25B31C6D938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A28952-C0B4-4DE6-89C4-D2D79BB2E8E0}">
      <dgm:prSet custT="1"/>
      <dgm:spPr>
        <a:solidFill>
          <a:srgbClr val="C00000"/>
        </a:solidFill>
      </dgm:spPr>
      <dgm:t>
        <a:bodyPr/>
        <a:lstStyle/>
        <a:p>
          <a:r>
            <a:rPr lang="en-US" sz="1600" b="1" i="0"/>
            <a:t>Relational DBMS</a:t>
          </a:r>
          <a:endParaRPr lang="zh-TW" sz="1600" b="1"/>
        </a:p>
      </dgm:t>
    </dgm:pt>
    <dgm:pt modelId="{3AE5F02E-5672-49CD-9867-DA36764D8F80}" type="parTrans" cxnId="{DDF74C70-FEC3-49BC-8F1C-7A74441D98F4}">
      <dgm:prSet custT="1"/>
      <dgm:spPr/>
      <dgm:t>
        <a:bodyPr/>
        <a:lstStyle/>
        <a:p>
          <a:endParaRPr lang="zh-TW" altLang="en-US" sz="1600" b="1"/>
        </a:p>
      </dgm:t>
    </dgm:pt>
    <dgm:pt modelId="{657A2A16-4DF1-4D71-9A6C-52C9CABA289A}" type="sibTrans" cxnId="{DDF74C70-FEC3-49BC-8F1C-7A74441D98F4}">
      <dgm:prSet/>
      <dgm:spPr/>
      <dgm:t>
        <a:bodyPr/>
        <a:lstStyle/>
        <a:p>
          <a:endParaRPr lang="zh-TW" altLang="en-US" sz="1800" b="1"/>
        </a:p>
      </dgm:t>
    </dgm:pt>
    <dgm:pt modelId="{682BE05F-E85E-47D0-993B-51A74827BF37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b="1" i="0"/>
            <a:t>Document-Oriented DBMS</a:t>
          </a:r>
          <a:endParaRPr lang="zh-TW" sz="1600" b="1"/>
        </a:p>
      </dgm:t>
    </dgm:pt>
    <dgm:pt modelId="{907B9676-7FE6-4C3D-8C08-BCD6AF9DEDDC}" type="parTrans" cxnId="{8F59EAFD-9F46-4972-BD45-2EA660108AC7}">
      <dgm:prSet custT="1"/>
      <dgm:spPr/>
      <dgm:t>
        <a:bodyPr/>
        <a:lstStyle/>
        <a:p>
          <a:endParaRPr lang="zh-TW" altLang="en-US" sz="1600" b="1"/>
        </a:p>
      </dgm:t>
    </dgm:pt>
    <dgm:pt modelId="{23327884-B297-41B3-B9D4-25AB9C460D5E}" type="sibTrans" cxnId="{8F59EAFD-9F46-4972-BD45-2EA660108AC7}">
      <dgm:prSet/>
      <dgm:spPr/>
      <dgm:t>
        <a:bodyPr/>
        <a:lstStyle/>
        <a:p>
          <a:endParaRPr lang="zh-TW" altLang="en-US" sz="1800" b="1"/>
        </a:p>
      </dgm:t>
    </dgm:pt>
    <dgm:pt modelId="{B188BF54-EC3C-4642-8EEA-E9518769F583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600" b="1" i="0"/>
            <a:t>Column-Oriented DBMS</a:t>
          </a:r>
          <a:endParaRPr lang="zh-TW" sz="1600" b="1"/>
        </a:p>
      </dgm:t>
    </dgm:pt>
    <dgm:pt modelId="{3EF814C3-9633-4BC8-A578-DAFFD5FFACE9}" type="parTrans" cxnId="{46E82BC1-25AE-493E-9592-07D263B0192D}">
      <dgm:prSet custT="1"/>
      <dgm:spPr/>
      <dgm:t>
        <a:bodyPr/>
        <a:lstStyle/>
        <a:p>
          <a:endParaRPr lang="zh-TW" altLang="en-US" sz="1600" b="1"/>
        </a:p>
      </dgm:t>
    </dgm:pt>
    <dgm:pt modelId="{3F5776FB-70A9-4482-8731-A9A7F35E923E}" type="sibTrans" cxnId="{46E82BC1-25AE-493E-9592-07D263B0192D}">
      <dgm:prSet/>
      <dgm:spPr/>
      <dgm:t>
        <a:bodyPr/>
        <a:lstStyle/>
        <a:p>
          <a:endParaRPr lang="zh-TW" altLang="en-US" sz="1800" b="1"/>
        </a:p>
      </dgm:t>
    </dgm:pt>
    <dgm:pt modelId="{CCAA032D-337E-45C3-91B0-DE758B295829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i="0"/>
            <a:t>In-Memory DBMS</a:t>
          </a:r>
          <a:endParaRPr lang="zh-TW" sz="1600" b="1"/>
        </a:p>
      </dgm:t>
    </dgm:pt>
    <dgm:pt modelId="{D4226BE9-2483-44C8-9216-FC18DD100A45}" type="parTrans" cxnId="{C0E503DE-5976-4C6F-A832-7F4E9D5EEF17}">
      <dgm:prSet custT="1"/>
      <dgm:spPr/>
      <dgm:t>
        <a:bodyPr/>
        <a:lstStyle/>
        <a:p>
          <a:endParaRPr lang="zh-TW" altLang="en-US" sz="1600" b="1"/>
        </a:p>
      </dgm:t>
    </dgm:pt>
    <dgm:pt modelId="{79AB5F55-73E2-4C9B-8413-FBEDD5C1E765}" type="sibTrans" cxnId="{C0E503DE-5976-4C6F-A832-7F4E9D5EEF17}">
      <dgm:prSet/>
      <dgm:spPr/>
      <dgm:t>
        <a:bodyPr/>
        <a:lstStyle/>
        <a:p>
          <a:endParaRPr lang="zh-TW" altLang="en-US" sz="1800" b="1"/>
        </a:p>
      </dgm:t>
    </dgm:pt>
    <dgm:pt modelId="{FF97C603-37C1-4FEC-B1C4-0086DA5F471A}">
      <dgm:prSet custT="1"/>
      <dgm:spPr>
        <a:solidFill>
          <a:srgbClr val="7030A0"/>
        </a:solidFill>
      </dgm:spPr>
      <dgm:t>
        <a:bodyPr/>
        <a:lstStyle/>
        <a:p>
          <a:r>
            <a:rPr lang="en-US" sz="1600" b="1" i="0"/>
            <a:t>NoSQL DBMS</a:t>
          </a:r>
          <a:endParaRPr lang="zh-TW" sz="1600" b="1"/>
        </a:p>
      </dgm:t>
    </dgm:pt>
    <dgm:pt modelId="{06030BD9-F057-46F8-9986-CE7484D3DADE}" type="parTrans" cxnId="{71A08102-2223-480E-AA84-C023E62D3B7C}">
      <dgm:prSet custT="1"/>
      <dgm:spPr/>
      <dgm:t>
        <a:bodyPr/>
        <a:lstStyle/>
        <a:p>
          <a:endParaRPr lang="zh-TW" altLang="en-US" sz="1600" b="1"/>
        </a:p>
      </dgm:t>
    </dgm:pt>
    <dgm:pt modelId="{8FA4F9DE-82F3-40EB-9D3C-0E75317C3470}" type="sibTrans" cxnId="{71A08102-2223-480E-AA84-C023E62D3B7C}">
      <dgm:prSet/>
      <dgm:spPr/>
      <dgm:t>
        <a:bodyPr/>
        <a:lstStyle/>
        <a:p>
          <a:endParaRPr lang="zh-TW" altLang="en-US" sz="1800" b="1"/>
        </a:p>
      </dgm:t>
    </dgm:pt>
    <dgm:pt modelId="{67C2B286-D30A-4B4F-AEE7-CA8999516962}">
      <dgm:prSet custT="1"/>
      <dgm:spPr/>
      <dgm:t>
        <a:bodyPr/>
        <a:lstStyle/>
        <a:p>
          <a:r>
            <a:rPr lang="en-US" altLang="zh-TW" sz="2800" b="1"/>
            <a:t>DBMS</a:t>
          </a:r>
          <a:endParaRPr lang="zh-TW" sz="2800" b="1"/>
        </a:p>
      </dgm:t>
    </dgm:pt>
    <dgm:pt modelId="{C59EDBA6-6ABA-4F8F-A76E-F245D5EC927B}" type="parTrans" cxnId="{3E30ACA7-CECB-43B4-A007-03A69740E1A4}">
      <dgm:prSet/>
      <dgm:spPr/>
      <dgm:t>
        <a:bodyPr/>
        <a:lstStyle/>
        <a:p>
          <a:endParaRPr lang="zh-TW" altLang="en-US" sz="1800" b="1"/>
        </a:p>
      </dgm:t>
    </dgm:pt>
    <dgm:pt modelId="{B0CB7840-40A5-4294-BC45-D1A0CF6265CF}" type="sibTrans" cxnId="{3E30ACA7-CECB-43B4-A007-03A69740E1A4}">
      <dgm:prSet/>
      <dgm:spPr/>
      <dgm:t>
        <a:bodyPr/>
        <a:lstStyle/>
        <a:p>
          <a:endParaRPr lang="zh-TW" altLang="en-US" sz="1800" b="1"/>
        </a:p>
      </dgm:t>
    </dgm:pt>
    <dgm:pt modelId="{AF4726F9-5B00-40C0-80FB-7CB0318918EF}" type="pres">
      <dgm:prSet presAssocID="{F62FCE03-8B58-4326-B96B-25B31C6D938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69FC8F2-6C38-4E05-8C02-B50CE5C1D4B0}" type="pres">
      <dgm:prSet presAssocID="{67C2B286-D30A-4B4F-AEE7-CA8999516962}" presName="centerShape" presStyleLbl="node0" presStyleIdx="0" presStyleCnt="1"/>
      <dgm:spPr/>
    </dgm:pt>
    <dgm:pt modelId="{AB1B3B51-62FC-4E5D-A134-FC970CE7539C}" type="pres">
      <dgm:prSet presAssocID="{3AE5F02E-5672-49CD-9867-DA36764D8F80}" presName="parTrans" presStyleLbl="sibTrans2D1" presStyleIdx="0" presStyleCnt="5"/>
      <dgm:spPr/>
    </dgm:pt>
    <dgm:pt modelId="{326482AB-A746-4AF0-B0BA-46F703855ED4}" type="pres">
      <dgm:prSet presAssocID="{3AE5F02E-5672-49CD-9867-DA36764D8F80}" presName="connectorText" presStyleLbl="sibTrans2D1" presStyleIdx="0" presStyleCnt="5"/>
      <dgm:spPr/>
    </dgm:pt>
    <dgm:pt modelId="{C00BB776-889F-4EF0-826A-2EC08199E7DF}" type="pres">
      <dgm:prSet presAssocID="{54A28952-C0B4-4DE6-89C4-D2D79BB2E8E0}" presName="node" presStyleLbl="node1" presStyleIdx="0" presStyleCnt="5">
        <dgm:presLayoutVars>
          <dgm:bulletEnabled val="1"/>
        </dgm:presLayoutVars>
      </dgm:prSet>
      <dgm:spPr/>
    </dgm:pt>
    <dgm:pt modelId="{CCB3E710-5246-4F8D-B3F0-4FECDDCA2684}" type="pres">
      <dgm:prSet presAssocID="{907B9676-7FE6-4C3D-8C08-BCD6AF9DEDDC}" presName="parTrans" presStyleLbl="sibTrans2D1" presStyleIdx="1" presStyleCnt="5"/>
      <dgm:spPr/>
    </dgm:pt>
    <dgm:pt modelId="{CBED7AFB-2877-45B7-8B2A-C5FEB66C303A}" type="pres">
      <dgm:prSet presAssocID="{907B9676-7FE6-4C3D-8C08-BCD6AF9DEDDC}" presName="connectorText" presStyleLbl="sibTrans2D1" presStyleIdx="1" presStyleCnt="5"/>
      <dgm:spPr/>
    </dgm:pt>
    <dgm:pt modelId="{7BA8E880-C88F-4423-B84A-E2FCEE7D21CD}" type="pres">
      <dgm:prSet presAssocID="{682BE05F-E85E-47D0-993B-51A74827BF37}" presName="node" presStyleLbl="node1" presStyleIdx="1" presStyleCnt="5">
        <dgm:presLayoutVars>
          <dgm:bulletEnabled val="1"/>
        </dgm:presLayoutVars>
      </dgm:prSet>
      <dgm:spPr/>
    </dgm:pt>
    <dgm:pt modelId="{FDE94BD6-F5A3-4D18-A61D-F8B1BD9A6265}" type="pres">
      <dgm:prSet presAssocID="{3EF814C3-9633-4BC8-A578-DAFFD5FFACE9}" presName="parTrans" presStyleLbl="sibTrans2D1" presStyleIdx="2" presStyleCnt="5"/>
      <dgm:spPr/>
    </dgm:pt>
    <dgm:pt modelId="{83F69D6E-6EF2-4FB2-9659-404A324B3337}" type="pres">
      <dgm:prSet presAssocID="{3EF814C3-9633-4BC8-A578-DAFFD5FFACE9}" presName="connectorText" presStyleLbl="sibTrans2D1" presStyleIdx="2" presStyleCnt="5"/>
      <dgm:spPr/>
    </dgm:pt>
    <dgm:pt modelId="{AC590B62-35AA-472C-A721-C740583F5F3E}" type="pres">
      <dgm:prSet presAssocID="{B188BF54-EC3C-4642-8EEA-E9518769F583}" presName="node" presStyleLbl="node1" presStyleIdx="2" presStyleCnt="5">
        <dgm:presLayoutVars>
          <dgm:bulletEnabled val="1"/>
        </dgm:presLayoutVars>
      </dgm:prSet>
      <dgm:spPr/>
    </dgm:pt>
    <dgm:pt modelId="{B0257A55-C96B-4313-BB31-220056986F8D}" type="pres">
      <dgm:prSet presAssocID="{D4226BE9-2483-44C8-9216-FC18DD100A45}" presName="parTrans" presStyleLbl="sibTrans2D1" presStyleIdx="3" presStyleCnt="5"/>
      <dgm:spPr/>
    </dgm:pt>
    <dgm:pt modelId="{CC44ACC6-848A-44E1-B4E4-FB6AA9A52BEA}" type="pres">
      <dgm:prSet presAssocID="{D4226BE9-2483-44C8-9216-FC18DD100A45}" presName="connectorText" presStyleLbl="sibTrans2D1" presStyleIdx="3" presStyleCnt="5"/>
      <dgm:spPr/>
    </dgm:pt>
    <dgm:pt modelId="{446B4D19-264F-4547-A1ED-AEBB797D04BA}" type="pres">
      <dgm:prSet presAssocID="{CCAA032D-337E-45C3-91B0-DE758B295829}" presName="node" presStyleLbl="node1" presStyleIdx="3" presStyleCnt="5">
        <dgm:presLayoutVars>
          <dgm:bulletEnabled val="1"/>
        </dgm:presLayoutVars>
      </dgm:prSet>
      <dgm:spPr/>
    </dgm:pt>
    <dgm:pt modelId="{24B6D825-334F-4549-93DA-F4041AEBD981}" type="pres">
      <dgm:prSet presAssocID="{06030BD9-F057-46F8-9986-CE7484D3DADE}" presName="parTrans" presStyleLbl="sibTrans2D1" presStyleIdx="4" presStyleCnt="5"/>
      <dgm:spPr/>
    </dgm:pt>
    <dgm:pt modelId="{EFEA4963-EE63-4B5C-A9DE-28FBCEBB10AB}" type="pres">
      <dgm:prSet presAssocID="{06030BD9-F057-46F8-9986-CE7484D3DADE}" presName="connectorText" presStyleLbl="sibTrans2D1" presStyleIdx="4" presStyleCnt="5"/>
      <dgm:spPr/>
    </dgm:pt>
    <dgm:pt modelId="{7B3A7AAA-F59E-4CD9-967B-674446A8F507}" type="pres">
      <dgm:prSet presAssocID="{FF97C603-37C1-4FEC-B1C4-0086DA5F471A}" presName="node" presStyleLbl="node1" presStyleIdx="4" presStyleCnt="5">
        <dgm:presLayoutVars>
          <dgm:bulletEnabled val="1"/>
        </dgm:presLayoutVars>
      </dgm:prSet>
      <dgm:spPr/>
    </dgm:pt>
  </dgm:ptLst>
  <dgm:cxnLst>
    <dgm:cxn modelId="{71A08102-2223-480E-AA84-C023E62D3B7C}" srcId="{67C2B286-D30A-4B4F-AEE7-CA8999516962}" destId="{FF97C603-37C1-4FEC-B1C4-0086DA5F471A}" srcOrd="4" destOrd="0" parTransId="{06030BD9-F057-46F8-9986-CE7484D3DADE}" sibTransId="{8FA4F9DE-82F3-40EB-9D3C-0E75317C3470}"/>
    <dgm:cxn modelId="{10AEAA09-BC30-40DE-AA3E-1D50D4948E09}" type="presOf" srcId="{3EF814C3-9633-4BC8-A578-DAFFD5FFACE9}" destId="{FDE94BD6-F5A3-4D18-A61D-F8B1BD9A6265}" srcOrd="0" destOrd="0" presId="urn:microsoft.com/office/officeart/2005/8/layout/radial5"/>
    <dgm:cxn modelId="{262BBC0F-3FC4-47A0-8EEC-A1672FA07793}" type="presOf" srcId="{FF97C603-37C1-4FEC-B1C4-0086DA5F471A}" destId="{7B3A7AAA-F59E-4CD9-967B-674446A8F507}" srcOrd="0" destOrd="0" presId="urn:microsoft.com/office/officeart/2005/8/layout/radial5"/>
    <dgm:cxn modelId="{959A0632-585C-48D0-9F22-09048863503D}" type="presOf" srcId="{3AE5F02E-5672-49CD-9867-DA36764D8F80}" destId="{AB1B3B51-62FC-4E5D-A134-FC970CE7539C}" srcOrd="0" destOrd="0" presId="urn:microsoft.com/office/officeart/2005/8/layout/radial5"/>
    <dgm:cxn modelId="{ED2BB933-31FD-41F8-8D54-588A306D964B}" type="presOf" srcId="{682BE05F-E85E-47D0-993B-51A74827BF37}" destId="{7BA8E880-C88F-4423-B84A-E2FCEE7D21CD}" srcOrd="0" destOrd="0" presId="urn:microsoft.com/office/officeart/2005/8/layout/radial5"/>
    <dgm:cxn modelId="{59F4D13B-D7CE-433B-A735-E8F50F0DEE79}" type="presOf" srcId="{06030BD9-F057-46F8-9986-CE7484D3DADE}" destId="{24B6D825-334F-4549-93DA-F4041AEBD981}" srcOrd="0" destOrd="0" presId="urn:microsoft.com/office/officeart/2005/8/layout/radial5"/>
    <dgm:cxn modelId="{59F09B5F-1A66-4970-8C49-A13A0EC5A8D1}" type="presOf" srcId="{06030BD9-F057-46F8-9986-CE7484D3DADE}" destId="{EFEA4963-EE63-4B5C-A9DE-28FBCEBB10AB}" srcOrd="1" destOrd="0" presId="urn:microsoft.com/office/officeart/2005/8/layout/radial5"/>
    <dgm:cxn modelId="{AE47976F-0E60-48D5-ACA7-C78256C5E474}" type="presOf" srcId="{D4226BE9-2483-44C8-9216-FC18DD100A45}" destId="{B0257A55-C96B-4313-BB31-220056986F8D}" srcOrd="0" destOrd="0" presId="urn:microsoft.com/office/officeart/2005/8/layout/radial5"/>
    <dgm:cxn modelId="{DDF74C70-FEC3-49BC-8F1C-7A74441D98F4}" srcId="{67C2B286-D30A-4B4F-AEE7-CA8999516962}" destId="{54A28952-C0B4-4DE6-89C4-D2D79BB2E8E0}" srcOrd="0" destOrd="0" parTransId="{3AE5F02E-5672-49CD-9867-DA36764D8F80}" sibTransId="{657A2A16-4DF1-4D71-9A6C-52C9CABA289A}"/>
    <dgm:cxn modelId="{8A251674-3C8A-40D7-8C56-5D9190E89975}" type="presOf" srcId="{CCAA032D-337E-45C3-91B0-DE758B295829}" destId="{446B4D19-264F-4547-A1ED-AEBB797D04BA}" srcOrd="0" destOrd="0" presId="urn:microsoft.com/office/officeart/2005/8/layout/radial5"/>
    <dgm:cxn modelId="{F39B5677-37A9-499F-82B2-51E5582D7669}" type="presOf" srcId="{67C2B286-D30A-4B4F-AEE7-CA8999516962}" destId="{069FC8F2-6C38-4E05-8C02-B50CE5C1D4B0}" srcOrd="0" destOrd="0" presId="urn:microsoft.com/office/officeart/2005/8/layout/radial5"/>
    <dgm:cxn modelId="{F918C59E-3F8B-4D42-AFEB-2F59EFECB893}" type="presOf" srcId="{907B9676-7FE6-4C3D-8C08-BCD6AF9DEDDC}" destId="{CBED7AFB-2877-45B7-8B2A-C5FEB66C303A}" srcOrd="1" destOrd="0" presId="urn:microsoft.com/office/officeart/2005/8/layout/radial5"/>
    <dgm:cxn modelId="{3E30ACA7-CECB-43B4-A007-03A69740E1A4}" srcId="{F62FCE03-8B58-4326-B96B-25B31C6D9382}" destId="{67C2B286-D30A-4B4F-AEE7-CA8999516962}" srcOrd="0" destOrd="0" parTransId="{C59EDBA6-6ABA-4F8F-A76E-F245D5EC927B}" sibTransId="{B0CB7840-40A5-4294-BC45-D1A0CF6265CF}"/>
    <dgm:cxn modelId="{A0334EBD-D33A-4E3F-B363-140F7D328CF1}" type="presOf" srcId="{3AE5F02E-5672-49CD-9867-DA36764D8F80}" destId="{326482AB-A746-4AF0-B0BA-46F703855ED4}" srcOrd="1" destOrd="0" presId="urn:microsoft.com/office/officeart/2005/8/layout/radial5"/>
    <dgm:cxn modelId="{46E82BC1-25AE-493E-9592-07D263B0192D}" srcId="{67C2B286-D30A-4B4F-AEE7-CA8999516962}" destId="{B188BF54-EC3C-4642-8EEA-E9518769F583}" srcOrd="2" destOrd="0" parTransId="{3EF814C3-9633-4BC8-A578-DAFFD5FFACE9}" sibTransId="{3F5776FB-70A9-4482-8731-A9A7F35E923E}"/>
    <dgm:cxn modelId="{3E705AC2-15F8-4BFC-AFA6-D31608225945}" type="presOf" srcId="{907B9676-7FE6-4C3D-8C08-BCD6AF9DEDDC}" destId="{CCB3E710-5246-4F8D-B3F0-4FECDDCA2684}" srcOrd="0" destOrd="0" presId="urn:microsoft.com/office/officeart/2005/8/layout/radial5"/>
    <dgm:cxn modelId="{DA3479C5-68BF-4CF3-B4EA-636D74DE8334}" type="presOf" srcId="{54A28952-C0B4-4DE6-89C4-D2D79BB2E8E0}" destId="{C00BB776-889F-4EF0-826A-2EC08199E7DF}" srcOrd="0" destOrd="0" presId="urn:microsoft.com/office/officeart/2005/8/layout/radial5"/>
    <dgm:cxn modelId="{C7F538CC-9BAA-44F3-A896-0A49ED557473}" type="presOf" srcId="{F62FCE03-8B58-4326-B96B-25B31C6D9382}" destId="{AF4726F9-5B00-40C0-80FB-7CB0318918EF}" srcOrd="0" destOrd="0" presId="urn:microsoft.com/office/officeart/2005/8/layout/radial5"/>
    <dgm:cxn modelId="{88AA2FD4-6ACA-4BD2-8FEE-5D6C0D1162C3}" type="presOf" srcId="{D4226BE9-2483-44C8-9216-FC18DD100A45}" destId="{CC44ACC6-848A-44E1-B4E4-FB6AA9A52BEA}" srcOrd="1" destOrd="0" presId="urn:microsoft.com/office/officeart/2005/8/layout/radial5"/>
    <dgm:cxn modelId="{6284C6DA-7EAA-463A-BB5D-136FA6F004E9}" type="presOf" srcId="{3EF814C3-9633-4BC8-A578-DAFFD5FFACE9}" destId="{83F69D6E-6EF2-4FB2-9659-404A324B3337}" srcOrd="1" destOrd="0" presId="urn:microsoft.com/office/officeart/2005/8/layout/radial5"/>
    <dgm:cxn modelId="{C0E503DE-5976-4C6F-A832-7F4E9D5EEF17}" srcId="{67C2B286-D30A-4B4F-AEE7-CA8999516962}" destId="{CCAA032D-337E-45C3-91B0-DE758B295829}" srcOrd="3" destOrd="0" parTransId="{D4226BE9-2483-44C8-9216-FC18DD100A45}" sibTransId="{79AB5F55-73E2-4C9B-8413-FBEDD5C1E765}"/>
    <dgm:cxn modelId="{A89EEBEE-D9DA-403E-838A-D19BEAABA58A}" type="presOf" srcId="{B188BF54-EC3C-4642-8EEA-E9518769F583}" destId="{AC590B62-35AA-472C-A721-C740583F5F3E}" srcOrd="0" destOrd="0" presId="urn:microsoft.com/office/officeart/2005/8/layout/radial5"/>
    <dgm:cxn modelId="{8F59EAFD-9F46-4972-BD45-2EA660108AC7}" srcId="{67C2B286-D30A-4B4F-AEE7-CA8999516962}" destId="{682BE05F-E85E-47D0-993B-51A74827BF37}" srcOrd="1" destOrd="0" parTransId="{907B9676-7FE6-4C3D-8C08-BCD6AF9DEDDC}" sibTransId="{23327884-B297-41B3-B9D4-25AB9C460D5E}"/>
    <dgm:cxn modelId="{98B74552-64DE-4836-B429-5DF11F96C649}" type="presParOf" srcId="{AF4726F9-5B00-40C0-80FB-7CB0318918EF}" destId="{069FC8F2-6C38-4E05-8C02-B50CE5C1D4B0}" srcOrd="0" destOrd="0" presId="urn:microsoft.com/office/officeart/2005/8/layout/radial5"/>
    <dgm:cxn modelId="{E5C0F5B4-E8FF-44DC-8655-A69D45065953}" type="presParOf" srcId="{AF4726F9-5B00-40C0-80FB-7CB0318918EF}" destId="{AB1B3B51-62FC-4E5D-A134-FC970CE7539C}" srcOrd="1" destOrd="0" presId="urn:microsoft.com/office/officeart/2005/8/layout/radial5"/>
    <dgm:cxn modelId="{C0E67314-B67A-4BD0-9B36-FE163D75CE06}" type="presParOf" srcId="{AB1B3B51-62FC-4E5D-A134-FC970CE7539C}" destId="{326482AB-A746-4AF0-B0BA-46F703855ED4}" srcOrd="0" destOrd="0" presId="urn:microsoft.com/office/officeart/2005/8/layout/radial5"/>
    <dgm:cxn modelId="{0F8190A4-0D8B-479F-BD04-0292C61B2C2F}" type="presParOf" srcId="{AF4726F9-5B00-40C0-80FB-7CB0318918EF}" destId="{C00BB776-889F-4EF0-826A-2EC08199E7DF}" srcOrd="2" destOrd="0" presId="urn:microsoft.com/office/officeart/2005/8/layout/radial5"/>
    <dgm:cxn modelId="{AA07F7F6-F609-4A1E-AE2D-BA96044815BF}" type="presParOf" srcId="{AF4726F9-5B00-40C0-80FB-7CB0318918EF}" destId="{CCB3E710-5246-4F8D-B3F0-4FECDDCA2684}" srcOrd="3" destOrd="0" presId="urn:microsoft.com/office/officeart/2005/8/layout/radial5"/>
    <dgm:cxn modelId="{88E10FEB-2DCF-43B3-84E9-D26574A51502}" type="presParOf" srcId="{CCB3E710-5246-4F8D-B3F0-4FECDDCA2684}" destId="{CBED7AFB-2877-45B7-8B2A-C5FEB66C303A}" srcOrd="0" destOrd="0" presId="urn:microsoft.com/office/officeart/2005/8/layout/radial5"/>
    <dgm:cxn modelId="{7B165339-6912-42A0-917E-5FF8328BEA8B}" type="presParOf" srcId="{AF4726F9-5B00-40C0-80FB-7CB0318918EF}" destId="{7BA8E880-C88F-4423-B84A-E2FCEE7D21CD}" srcOrd="4" destOrd="0" presId="urn:microsoft.com/office/officeart/2005/8/layout/radial5"/>
    <dgm:cxn modelId="{CFC76583-F1F8-48A4-8F97-50717D3846B3}" type="presParOf" srcId="{AF4726F9-5B00-40C0-80FB-7CB0318918EF}" destId="{FDE94BD6-F5A3-4D18-A61D-F8B1BD9A6265}" srcOrd="5" destOrd="0" presId="urn:microsoft.com/office/officeart/2005/8/layout/radial5"/>
    <dgm:cxn modelId="{4C92D668-E3DF-4593-9139-AE02DCF5D608}" type="presParOf" srcId="{FDE94BD6-F5A3-4D18-A61D-F8B1BD9A6265}" destId="{83F69D6E-6EF2-4FB2-9659-404A324B3337}" srcOrd="0" destOrd="0" presId="urn:microsoft.com/office/officeart/2005/8/layout/radial5"/>
    <dgm:cxn modelId="{F692F97C-5161-40CB-8139-3CB4D5C54556}" type="presParOf" srcId="{AF4726F9-5B00-40C0-80FB-7CB0318918EF}" destId="{AC590B62-35AA-472C-A721-C740583F5F3E}" srcOrd="6" destOrd="0" presId="urn:microsoft.com/office/officeart/2005/8/layout/radial5"/>
    <dgm:cxn modelId="{847A6516-16E8-4280-A855-CA53EA7685E5}" type="presParOf" srcId="{AF4726F9-5B00-40C0-80FB-7CB0318918EF}" destId="{B0257A55-C96B-4313-BB31-220056986F8D}" srcOrd="7" destOrd="0" presId="urn:microsoft.com/office/officeart/2005/8/layout/radial5"/>
    <dgm:cxn modelId="{E603B0B0-3D55-4A05-91CC-3F5F8D42EF3D}" type="presParOf" srcId="{B0257A55-C96B-4313-BB31-220056986F8D}" destId="{CC44ACC6-848A-44E1-B4E4-FB6AA9A52BEA}" srcOrd="0" destOrd="0" presId="urn:microsoft.com/office/officeart/2005/8/layout/radial5"/>
    <dgm:cxn modelId="{3BF69542-42E5-426A-822B-E543C3632342}" type="presParOf" srcId="{AF4726F9-5B00-40C0-80FB-7CB0318918EF}" destId="{446B4D19-264F-4547-A1ED-AEBB797D04BA}" srcOrd="8" destOrd="0" presId="urn:microsoft.com/office/officeart/2005/8/layout/radial5"/>
    <dgm:cxn modelId="{9153220D-9BD1-4CCA-8D09-C9AE956825D6}" type="presParOf" srcId="{AF4726F9-5B00-40C0-80FB-7CB0318918EF}" destId="{24B6D825-334F-4549-93DA-F4041AEBD981}" srcOrd="9" destOrd="0" presId="urn:microsoft.com/office/officeart/2005/8/layout/radial5"/>
    <dgm:cxn modelId="{598E88E2-D61A-4A7F-8853-8DD890DDC567}" type="presParOf" srcId="{24B6D825-334F-4549-93DA-F4041AEBD981}" destId="{EFEA4963-EE63-4B5C-A9DE-28FBCEBB10AB}" srcOrd="0" destOrd="0" presId="urn:microsoft.com/office/officeart/2005/8/layout/radial5"/>
    <dgm:cxn modelId="{3183DCD4-3FBD-4A76-A8A2-5AF9D0201170}" type="presParOf" srcId="{AF4726F9-5B00-40C0-80FB-7CB0318918EF}" destId="{7B3A7AAA-F59E-4CD9-967B-674446A8F50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8FA26A-465B-4AB6-B716-79C3D056120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C13F67F-DACA-4CF3-894B-C8EE745C832A}">
      <dgm:prSet phldrT="[文字]"/>
      <dgm:spPr>
        <a:solidFill>
          <a:srgbClr val="C0000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</a:p>
      </dgm:t>
    </dgm:pt>
    <dgm:pt modelId="{4526A475-C0CC-40CA-949E-1B402ED0BB01}" type="parTrans" cxnId="{5BE7A8B2-14C2-47D6-B199-8B58A36E69B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8B1F36-A7E5-45E6-AD50-C30FE35F31CF}" type="sibTrans" cxnId="{5BE7A8B2-14C2-47D6-B199-8B58A36E69B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E2627F-4139-4C81-8191-F7B9E03093B9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蒐集</a:t>
          </a:r>
        </a:p>
      </dgm:t>
    </dgm:pt>
    <dgm:pt modelId="{787F8CCE-BE49-47D8-84DC-3A2AC03AEA0C}" type="parTrans" cxnId="{2510B26C-4F57-4B8A-9BFD-A586E495C7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AB6105-DADD-4534-A86A-E082A6580DB6}" type="sibTrans" cxnId="{2510B26C-4F57-4B8A-9BFD-A586E495C7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44DB30-B391-42D6-87C6-205A49F0A92F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選取</a:t>
          </a:r>
        </a:p>
      </dgm:t>
    </dgm:pt>
    <dgm:pt modelId="{045C94D4-E939-4243-85D5-F8D7CF937BDD}" type="parTrans" cxnId="{2DD7CC51-8C96-462D-BD36-3F618697F1C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844AC5-84E0-4F10-B5F2-BDB23D6C8C0D}" type="sibTrans" cxnId="{2DD7CC51-8C96-462D-BD36-3F618697F1C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0F2D435-D0AC-4027-8BF3-3F9D113046CB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資料科學</a:t>
          </a:r>
        </a:p>
      </dgm:t>
    </dgm:pt>
    <dgm:pt modelId="{3FCADE8D-ABFC-4B6C-9080-FE3E85EC3108}" type="parTrans" cxnId="{9B52E2F8-A8DE-417A-9508-6D9C288A1E5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9B66E8-B515-4A8B-ABD6-2A607015065A}" type="sibTrans" cxnId="{9B52E2F8-A8DE-417A-9508-6D9C288A1E5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5B22CDC-D786-4871-ADBC-AD08E1CF3FA3}">
      <dgm:prSet phldrT="[文字]" custT="1"/>
      <dgm:spPr/>
      <dgm:t>
        <a:bodyPr/>
        <a:lstStyle/>
        <a:p>
          <a:r>
            <a: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6D1E3059-5891-4318-930C-0E80ACD24505}" type="parTrans" cxnId="{A0859BC9-AF73-48F8-A23A-667827C116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F4A7F-C58F-4231-A34F-D79979BA857B}" type="sibTrans" cxnId="{A0859BC9-AF73-48F8-A23A-667827C116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F291C5-BF38-4E27-BDA1-7B3AC9D2E270}">
      <dgm:prSet phldrT="[文字]" custT="1"/>
      <dgm:spPr/>
      <dgm:t>
        <a:bodyPr/>
        <a:lstStyle/>
        <a:p>
          <a:r>
            <a: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rPr>
            <a:t>機器模型</a:t>
          </a:r>
        </a:p>
      </dgm:t>
    </dgm:pt>
    <dgm:pt modelId="{174F14FD-FC77-40E0-B809-84B8F1369CCB}" type="parTrans" cxnId="{F4F74E97-7A78-4CFD-9A2C-33AC1D1B07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6F7788-87F5-4342-A506-3FD458EBFDB9}" type="sibTrans" cxnId="{F4F74E97-7A78-4CFD-9A2C-33AC1D1B07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3C8B1A-69ED-44AC-88C0-E014E56331B3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價值</a:t>
          </a:r>
        </a:p>
      </dgm:t>
    </dgm:pt>
    <dgm:pt modelId="{84D5CF58-EC58-4CDC-B660-E2219D2DC8B0}" type="parTrans" cxnId="{915D81C3-EEA3-4DC9-823D-50DC964BD3F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57133E-9C1A-4FC0-ACF0-E0FFA9A01FDD}" type="sibTrans" cxnId="{915D81C3-EEA3-4DC9-823D-50DC964BD3F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B481F-5BF2-4C45-9674-2E13BD5A09FA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合成</a:t>
          </a:r>
        </a:p>
      </dgm:t>
    </dgm:pt>
    <dgm:pt modelId="{D552C86C-55DF-475A-B87E-4550EF4E16EB}" type="parTrans" cxnId="{ADBB634E-C4FA-4C50-BA6B-25FEB00A4F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D666D7-9E47-4FBD-8BF6-866F7BB093AA}" type="sibTrans" cxnId="{ADBB634E-C4FA-4C50-BA6B-25FEB00A4F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043CDB-1AEC-4819-A118-9AF99587F76B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探索</a:t>
          </a:r>
        </a:p>
      </dgm:t>
    </dgm:pt>
    <dgm:pt modelId="{85C31221-EFA1-4FE2-A457-D41251E7FFB2}" type="parTrans" cxnId="{A46874D1-CA02-48E5-9FC8-0F8698D9A83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4DB013-5F96-476A-80A8-1E3F8025BCC2}" type="sibTrans" cxnId="{A46874D1-CA02-48E5-9FC8-0F8698D9A83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650A62-F59A-4D81-A640-343000F0B5B3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清理</a:t>
          </a:r>
        </a:p>
      </dgm:t>
    </dgm:pt>
    <dgm:pt modelId="{02351784-9203-4B94-98F5-037CB81F07EF}" type="parTrans" cxnId="{C80AD3DD-2662-4DB6-AA12-687D52C258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99A707-8D44-4856-B60B-4DC9103438BF}" type="sibTrans" cxnId="{C80AD3DD-2662-4DB6-AA12-687D52C258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D0A119-ED0C-4EBF-9ED4-9EBA9EA7387D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正規畫</a:t>
          </a:r>
        </a:p>
      </dgm:t>
    </dgm:pt>
    <dgm:pt modelId="{06E4E5E5-D8D8-4D25-860F-89180A2407EA}" type="parTrans" cxnId="{8CDE8D0E-CFF0-4A0C-B6B0-DBF7686F8C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24370A-C2BB-40E9-82BD-5F56995403A6}" type="sibTrans" cxnId="{8CDE8D0E-CFF0-4A0C-B6B0-DBF7686F8C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924A0E-4264-4DD9-8063-7095B948F3CA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選取特徵值</a:t>
          </a:r>
        </a:p>
      </dgm:t>
    </dgm:pt>
    <dgm:pt modelId="{58880BA3-79D4-4B76-BEA8-5DBB52959DCC}" type="parTrans" cxnId="{A2AFCD62-B346-4C82-8B45-92B5034ED23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8BF430-3282-4192-A5C9-64269AB40EAA}" type="sibTrans" cxnId="{A2AFCD62-B346-4C82-8B45-92B5034ED23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4ACF89-6268-4EE4-814D-0FE5D271955E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模型選擇</a:t>
          </a:r>
        </a:p>
      </dgm:t>
    </dgm:pt>
    <dgm:pt modelId="{CFB37CE6-C493-49DD-9FF8-1E1C31F8FE94}" type="parTrans" cxnId="{A7D00576-74ED-48AF-893C-AD235A31197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9A238-1AAE-4423-BC20-59AE19209EB7}" type="sibTrans" cxnId="{A7D00576-74ED-48AF-893C-AD235A31197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01774B-AC44-4B24-B0C1-BB5B350D173A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訓練模型</a:t>
          </a:r>
        </a:p>
      </dgm:t>
    </dgm:pt>
    <dgm:pt modelId="{06ECACE6-0C23-4364-9B93-9D9963B424F2}" type="parTrans" cxnId="{8630897C-F08D-4856-ABD9-AEF0F0BBF9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B3D756-D166-45FC-9A07-FF51E546DC25}" type="sibTrans" cxnId="{8630897C-F08D-4856-ABD9-AEF0F0BBF9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F4051-C7F6-492C-B833-6941C13D980E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評估模型</a:t>
          </a:r>
        </a:p>
      </dgm:t>
    </dgm:pt>
    <dgm:pt modelId="{B35E430D-E5C6-4C09-B104-2BED52930440}" type="parTrans" cxnId="{6EF24333-7755-4824-BFE4-E21B2A8A58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304B8C-F25D-4E25-8C9C-572970BF6562}" type="sibTrans" cxnId="{6EF24333-7755-4824-BFE4-E21B2A8A58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5BDE08-8467-47DD-8329-CB8776EE1880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模型調教</a:t>
          </a:r>
        </a:p>
      </dgm:t>
    </dgm:pt>
    <dgm:pt modelId="{1CED482A-697A-4507-979D-F8D902AEEC65}" type="parTrans" cxnId="{B629C615-56BE-4AA8-A20C-2F22CCABE3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91809C-44C9-4616-B36A-80AD4C6F9B62}" type="sibTrans" cxnId="{B629C615-56BE-4AA8-A20C-2F22CCABE3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C50C62-B1EE-43C4-B559-FE08BDDB8F56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登錄</a:t>
          </a:r>
        </a:p>
      </dgm:t>
    </dgm:pt>
    <dgm:pt modelId="{E7F18984-4AB9-465B-9B42-2A8D0EAE0962}" type="parTrans" cxnId="{D21365D8-4BC7-459C-A9E1-37AF6EBF92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A1048A-C904-4E93-B816-9283DEC1E207}" type="sibTrans" cxnId="{D21365D8-4BC7-459C-A9E1-37AF6EBF92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CFA6B5-E663-4CEC-92A9-7AEF7479A1F5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部屬</a:t>
          </a:r>
        </a:p>
      </dgm:t>
    </dgm:pt>
    <dgm:pt modelId="{21281963-EA6C-4FB8-9CC2-75048715B5C3}" type="parTrans" cxnId="{F43B5927-4AA2-40BE-B344-44E51CA824E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D0E858-1746-4D36-AA2B-28D051CD3AF1}" type="sibTrans" cxnId="{F43B5927-4AA2-40BE-B344-44E51CA824E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76EE8C-EF60-4D6D-BCC2-D74F9E6F0AB7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監督</a:t>
          </a:r>
          <a:endParaRPr lang="en-US" altLang="zh-TW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9F702E-7796-445A-B39D-BE6E9A26BF1F}" type="parTrans" cxnId="{C40227C3-D6AE-4807-8A1E-FFC9AB7F6C8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DB4747-B3AE-4F07-92E9-831E85CB94DE}" type="sibTrans" cxnId="{C40227C3-D6AE-4807-8A1E-FFC9AB7F6C8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CDF751F-CE17-46A7-83EE-8C19839E2F85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再訓練</a:t>
          </a:r>
          <a:endParaRPr lang="en-US" altLang="zh-TW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83C8F2-2944-4FA1-9D6D-A83FBBDEB18A}" type="parTrans" cxnId="{DAD0C5EC-4B43-49D4-B3D5-1D6A018859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1E07F1-573D-4169-A744-004090D1DC6C}" type="sibTrans" cxnId="{DAD0C5EC-4B43-49D4-B3D5-1D6A018859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A22127-4526-4163-AF20-CB81F735D29E}" type="pres">
      <dgm:prSet presAssocID="{208FA26A-465B-4AB6-B716-79C3D05612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EF4B89-2FEA-4E40-8C1E-729B463D94CF}" type="pres">
      <dgm:prSet presAssocID="{7C13F67F-DACA-4CF3-894B-C8EE745C832A}" presName="root" presStyleCnt="0"/>
      <dgm:spPr/>
    </dgm:pt>
    <dgm:pt modelId="{C47DB5E2-7DCD-40A8-9A94-966B6222BA91}" type="pres">
      <dgm:prSet presAssocID="{7C13F67F-DACA-4CF3-894B-C8EE745C832A}" presName="rootComposite" presStyleCnt="0"/>
      <dgm:spPr/>
    </dgm:pt>
    <dgm:pt modelId="{007AE5AA-22C8-42ED-AEDF-5F8241F5B72A}" type="pres">
      <dgm:prSet presAssocID="{7C13F67F-DACA-4CF3-894B-C8EE745C832A}" presName="rootText" presStyleLbl="node1" presStyleIdx="0" presStyleCnt="3"/>
      <dgm:spPr/>
    </dgm:pt>
    <dgm:pt modelId="{CFC5E6E0-CAB1-4876-8BB6-C5A6A8268525}" type="pres">
      <dgm:prSet presAssocID="{7C13F67F-DACA-4CF3-894B-C8EE745C832A}" presName="rootConnector" presStyleLbl="node1" presStyleIdx="0" presStyleCnt="3"/>
      <dgm:spPr/>
    </dgm:pt>
    <dgm:pt modelId="{E01C6072-C36C-4298-89C7-EC782534ED64}" type="pres">
      <dgm:prSet presAssocID="{7C13F67F-DACA-4CF3-894B-C8EE745C832A}" presName="childShape" presStyleCnt="0"/>
      <dgm:spPr/>
    </dgm:pt>
    <dgm:pt modelId="{62451A93-33A5-43AB-B256-C9579F51DF80}" type="pres">
      <dgm:prSet presAssocID="{787F8CCE-BE49-47D8-84DC-3A2AC03AEA0C}" presName="Name13" presStyleLbl="parChTrans1D2" presStyleIdx="0" presStyleCnt="9"/>
      <dgm:spPr/>
    </dgm:pt>
    <dgm:pt modelId="{E29D0AEF-6A6D-46E0-AE85-633CD0481C24}" type="pres">
      <dgm:prSet presAssocID="{B6E2627F-4139-4C81-8191-F7B9E03093B9}" presName="childText" presStyleLbl="bgAcc1" presStyleIdx="0" presStyleCnt="9">
        <dgm:presLayoutVars>
          <dgm:bulletEnabled val="1"/>
        </dgm:presLayoutVars>
      </dgm:prSet>
      <dgm:spPr/>
    </dgm:pt>
    <dgm:pt modelId="{9862F820-57CF-4226-9F5E-B69BA7801A49}" type="pres">
      <dgm:prSet presAssocID="{045C94D4-E939-4243-85D5-F8D7CF937BDD}" presName="Name13" presStyleLbl="parChTrans1D2" presStyleIdx="1" presStyleCnt="9"/>
      <dgm:spPr/>
    </dgm:pt>
    <dgm:pt modelId="{97B5895A-B474-4EDC-AFD2-B9688A58950F}" type="pres">
      <dgm:prSet presAssocID="{0344DB30-B391-42D6-87C6-205A49F0A92F}" presName="childText" presStyleLbl="bgAcc1" presStyleIdx="1" presStyleCnt="9">
        <dgm:presLayoutVars>
          <dgm:bulletEnabled val="1"/>
        </dgm:presLayoutVars>
      </dgm:prSet>
      <dgm:spPr/>
    </dgm:pt>
    <dgm:pt modelId="{9392C50F-EF50-458B-B9F2-DA67424F2EE9}" type="pres">
      <dgm:prSet presAssocID="{D552C86C-55DF-475A-B87E-4550EF4E16EB}" presName="Name13" presStyleLbl="parChTrans1D2" presStyleIdx="2" presStyleCnt="9"/>
      <dgm:spPr/>
    </dgm:pt>
    <dgm:pt modelId="{3BBE18D3-83E8-470E-B535-86202E9EE05F}" type="pres">
      <dgm:prSet presAssocID="{78AB481F-5BF2-4C45-9674-2E13BD5A09FA}" presName="childText" presStyleLbl="bgAcc1" presStyleIdx="2" presStyleCnt="9">
        <dgm:presLayoutVars>
          <dgm:bulletEnabled val="1"/>
        </dgm:presLayoutVars>
      </dgm:prSet>
      <dgm:spPr/>
    </dgm:pt>
    <dgm:pt modelId="{D6FBAAEA-F244-42BB-8352-0250D2CDFA56}" type="pres">
      <dgm:prSet presAssocID="{B0F2D435-D0AC-4027-8BF3-3F9D113046CB}" presName="root" presStyleCnt="0"/>
      <dgm:spPr/>
    </dgm:pt>
    <dgm:pt modelId="{CEDD9266-2EA3-4405-AD6F-D53CBAC2006C}" type="pres">
      <dgm:prSet presAssocID="{B0F2D435-D0AC-4027-8BF3-3F9D113046CB}" presName="rootComposite" presStyleCnt="0"/>
      <dgm:spPr/>
    </dgm:pt>
    <dgm:pt modelId="{D3B43CB2-C214-43E7-B838-D78B69425C72}" type="pres">
      <dgm:prSet presAssocID="{B0F2D435-D0AC-4027-8BF3-3F9D113046CB}" presName="rootText" presStyleLbl="node1" presStyleIdx="1" presStyleCnt="3"/>
      <dgm:spPr/>
    </dgm:pt>
    <dgm:pt modelId="{BB73B3C7-1D2D-4194-9FB6-44C1910520B0}" type="pres">
      <dgm:prSet presAssocID="{B0F2D435-D0AC-4027-8BF3-3F9D113046CB}" presName="rootConnector" presStyleLbl="node1" presStyleIdx="1" presStyleCnt="3"/>
      <dgm:spPr/>
    </dgm:pt>
    <dgm:pt modelId="{797347C5-4E40-4A7E-B330-153933A8B573}" type="pres">
      <dgm:prSet presAssocID="{B0F2D435-D0AC-4027-8BF3-3F9D113046CB}" presName="childShape" presStyleCnt="0"/>
      <dgm:spPr/>
    </dgm:pt>
    <dgm:pt modelId="{F9EE171F-B544-4F83-9358-DCB97818EBFE}" type="pres">
      <dgm:prSet presAssocID="{6D1E3059-5891-4318-930C-0E80ACD24505}" presName="Name13" presStyleLbl="parChTrans1D2" presStyleIdx="3" presStyleCnt="9"/>
      <dgm:spPr/>
    </dgm:pt>
    <dgm:pt modelId="{25FB0E2A-8105-41F5-BC6D-A4F1ED173E49}" type="pres">
      <dgm:prSet presAssocID="{05B22CDC-D786-4871-ADBC-AD08E1CF3FA3}" presName="childText" presStyleLbl="bgAcc1" presStyleIdx="3" presStyleCnt="9" custScaleY="208570">
        <dgm:presLayoutVars>
          <dgm:bulletEnabled val="1"/>
        </dgm:presLayoutVars>
      </dgm:prSet>
      <dgm:spPr/>
    </dgm:pt>
    <dgm:pt modelId="{C56708E6-2824-48FF-B83B-13883DCD3F7D}" type="pres">
      <dgm:prSet presAssocID="{174F14FD-FC77-40E0-B809-84B8F1369CCB}" presName="Name13" presStyleLbl="parChTrans1D2" presStyleIdx="4" presStyleCnt="9"/>
      <dgm:spPr/>
    </dgm:pt>
    <dgm:pt modelId="{66C6EA95-8AE5-497A-A65A-F21150BD373E}" type="pres">
      <dgm:prSet presAssocID="{25F291C5-BF38-4E27-BDA1-7B3AC9D2E270}" presName="childText" presStyleLbl="bgAcc1" presStyleIdx="4" presStyleCnt="9" custScaleY="178095">
        <dgm:presLayoutVars>
          <dgm:bulletEnabled val="1"/>
        </dgm:presLayoutVars>
      </dgm:prSet>
      <dgm:spPr/>
    </dgm:pt>
    <dgm:pt modelId="{7D78B4FB-E280-480B-B67F-72AF99E23B8B}" type="pres">
      <dgm:prSet presAssocID="{663C8B1A-69ED-44AC-88C0-E014E56331B3}" presName="root" presStyleCnt="0"/>
      <dgm:spPr/>
    </dgm:pt>
    <dgm:pt modelId="{9A1AF3B2-E943-46AF-AA99-426E529EE112}" type="pres">
      <dgm:prSet presAssocID="{663C8B1A-69ED-44AC-88C0-E014E56331B3}" presName="rootComposite" presStyleCnt="0"/>
      <dgm:spPr/>
    </dgm:pt>
    <dgm:pt modelId="{ED9E7561-F89A-4D8E-8A6B-C6075B290A1F}" type="pres">
      <dgm:prSet presAssocID="{663C8B1A-69ED-44AC-88C0-E014E56331B3}" presName="rootText" presStyleLbl="node1" presStyleIdx="2" presStyleCnt="3"/>
      <dgm:spPr/>
    </dgm:pt>
    <dgm:pt modelId="{7DDF85C6-443E-4619-8035-2DE292C126C0}" type="pres">
      <dgm:prSet presAssocID="{663C8B1A-69ED-44AC-88C0-E014E56331B3}" presName="rootConnector" presStyleLbl="node1" presStyleIdx="2" presStyleCnt="3"/>
      <dgm:spPr/>
    </dgm:pt>
    <dgm:pt modelId="{AF728FFD-659B-4EB5-8858-05E7F91DF379}" type="pres">
      <dgm:prSet presAssocID="{663C8B1A-69ED-44AC-88C0-E014E56331B3}" presName="childShape" presStyleCnt="0"/>
      <dgm:spPr/>
    </dgm:pt>
    <dgm:pt modelId="{6C8FB8C6-C5FD-4443-8F10-42757B3A1FD1}" type="pres">
      <dgm:prSet presAssocID="{E7F18984-4AB9-465B-9B42-2A8D0EAE0962}" presName="Name13" presStyleLbl="parChTrans1D2" presStyleIdx="5" presStyleCnt="9"/>
      <dgm:spPr/>
    </dgm:pt>
    <dgm:pt modelId="{480008B9-D975-4E9A-98EC-99A40327D481}" type="pres">
      <dgm:prSet presAssocID="{92C50C62-B1EE-43C4-B559-FE08BDDB8F56}" presName="childText" presStyleLbl="bgAcc1" presStyleIdx="5" presStyleCnt="9">
        <dgm:presLayoutVars>
          <dgm:bulletEnabled val="1"/>
        </dgm:presLayoutVars>
      </dgm:prSet>
      <dgm:spPr/>
    </dgm:pt>
    <dgm:pt modelId="{343AA6B2-5500-4B05-BA0D-798F8D10AB26}" type="pres">
      <dgm:prSet presAssocID="{21281963-EA6C-4FB8-9CC2-75048715B5C3}" presName="Name13" presStyleLbl="parChTrans1D2" presStyleIdx="6" presStyleCnt="9"/>
      <dgm:spPr/>
    </dgm:pt>
    <dgm:pt modelId="{BCD32549-F159-414C-9D77-2BB1422D88A4}" type="pres">
      <dgm:prSet presAssocID="{2CCFA6B5-E663-4CEC-92A9-7AEF7479A1F5}" presName="childText" presStyleLbl="bgAcc1" presStyleIdx="6" presStyleCnt="9">
        <dgm:presLayoutVars>
          <dgm:bulletEnabled val="1"/>
        </dgm:presLayoutVars>
      </dgm:prSet>
      <dgm:spPr/>
    </dgm:pt>
    <dgm:pt modelId="{C01FD0DF-6901-477F-B5C3-308AE437DF07}" type="pres">
      <dgm:prSet presAssocID="{729F702E-7796-445A-B39D-BE6E9A26BF1F}" presName="Name13" presStyleLbl="parChTrans1D2" presStyleIdx="7" presStyleCnt="9"/>
      <dgm:spPr/>
    </dgm:pt>
    <dgm:pt modelId="{7F1914CC-1769-4888-9EF2-87703AD652BF}" type="pres">
      <dgm:prSet presAssocID="{C776EE8C-EF60-4D6D-BCC2-D74F9E6F0AB7}" presName="childText" presStyleLbl="bgAcc1" presStyleIdx="7" presStyleCnt="9">
        <dgm:presLayoutVars>
          <dgm:bulletEnabled val="1"/>
        </dgm:presLayoutVars>
      </dgm:prSet>
      <dgm:spPr/>
    </dgm:pt>
    <dgm:pt modelId="{9EE3B576-DED8-4640-A656-194D01939462}" type="pres">
      <dgm:prSet presAssocID="{2783C8F2-2944-4FA1-9D6D-A83FBBDEB18A}" presName="Name13" presStyleLbl="parChTrans1D2" presStyleIdx="8" presStyleCnt="9"/>
      <dgm:spPr/>
    </dgm:pt>
    <dgm:pt modelId="{712A82A2-77B4-46EE-AD32-3EE1C8031BC7}" type="pres">
      <dgm:prSet presAssocID="{BCDF751F-CE17-46A7-83EE-8C19839E2F85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85ACD30C-E449-42C6-9414-190F71061E98}" type="presOf" srcId="{92C50C62-B1EE-43C4-B559-FE08BDDB8F56}" destId="{480008B9-D975-4E9A-98EC-99A40327D481}" srcOrd="0" destOrd="0" presId="urn:microsoft.com/office/officeart/2005/8/layout/hierarchy3"/>
    <dgm:cxn modelId="{8CDE8D0E-CFF0-4A0C-B6B0-DBF7686F8C7B}" srcId="{05B22CDC-D786-4871-ADBC-AD08E1CF3FA3}" destId="{41D0A119-ED0C-4EBF-9ED4-9EBA9EA7387D}" srcOrd="2" destOrd="0" parTransId="{06E4E5E5-D8D8-4D25-860F-89180A2407EA}" sibTransId="{9324370A-C2BB-40E9-82BD-5F56995403A6}"/>
    <dgm:cxn modelId="{8BEB1812-1178-493A-9F0A-9C352BC036BE}" type="presOf" srcId="{9AEF4051-C7F6-492C-B833-6941C13D980E}" destId="{66C6EA95-8AE5-497A-A65A-F21150BD373E}" srcOrd="0" destOrd="3" presId="urn:microsoft.com/office/officeart/2005/8/layout/hierarchy3"/>
    <dgm:cxn modelId="{747C3412-F65C-4A8F-8723-02F879855CF5}" type="presOf" srcId="{6F01774B-AC44-4B24-B0C1-BB5B350D173A}" destId="{66C6EA95-8AE5-497A-A65A-F21150BD373E}" srcOrd="0" destOrd="2" presId="urn:microsoft.com/office/officeart/2005/8/layout/hierarchy3"/>
    <dgm:cxn modelId="{D9BEF114-E138-4CB6-9D33-65C717F34DCD}" type="presOf" srcId="{21281963-EA6C-4FB8-9CC2-75048715B5C3}" destId="{343AA6B2-5500-4B05-BA0D-798F8D10AB26}" srcOrd="0" destOrd="0" presId="urn:microsoft.com/office/officeart/2005/8/layout/hierarchy3"/>
    <dgm:cxn modelId="{B629C615-56BE-4AA8-A20C-2F22CCABE36C}" srcId="{25F291C5-BF38-4E27-BDA1-7B3AC9D2E270}" destId="{2F5BDE08-8467-47DD-8329-CB8776EE1880}" srcOrd="3" destOrd="0" parTransId="{1CED482A-697A-4507-979D-F8D902AEEC65}" sibTransId="{2991809C-44C9-4616-B36A-80AD4C6F9B62}"/>
    <dgm:cxn modelId="{9B9DC41C-9B93-4044-AD47-4F32EE10A8A3}" type="presOf" srcId="{C776EE8C-EF60-4D6D-BCC2-D74F9E6F0AB7}" destId="{7F1914CC-1769-4888-9EF2-87703AD652BF}" srcOrd="0" destOrd="0" presId="urn:microsoft.com/office/officeart/2005/8/layout/hierarchy3"/>
    <dgm:cxn modelId="{F43B5927-4AA2-40BE-B344-44E51CA824EB}" srcId="{663C8B1A-69ED-44AC-88C0-E014E56331B3}" destId="{2CCFA6B5-E663-4CEC-92A9-7AEF7479A1F5}" srcOrd="1" destOrd="0" parTransId="{21281963-EA6C-4FB8-9CC2-75048715B5C3}" sibTransId="{A5D0E858-1746-4D36-AA2B-28D051CD3AF1}"/>
    <dgm:cxn modelId="{84D6CB29-CE1B-43D3-81D2-A46F5A20ABCE}" type="presOf" srcId="{2CCFA6B5-E663-4CEC-92A9-7AEF7479A1F5}" destId="{BCD32549-F159-414C-9D77-2BB1422D88A4}" srcOrd="0" destOrd="0" presId="urn:microsoft.com/office/officeart/2005/8/layout/hierarchy3"/>
    <dgm:cxn modelId="{F972162B-6657-4EE7-BE5B-5430F4120C9B}" type="presOf" srcId="{6D1E3059-5891-4318-930C-0E80ACD24505}" destId="{F9EE171F-B544-4F83-9358-DCB97818EBFE}" srcOrd="0" destOrd="0" presId="urn:microsoft.com/office/officeart/2005/8/layout/hierarchy3"/>
    <dgm:cxn modelId="{6EF24333-7755-4824-BFE4-E21B2A8A5898}" srcId="{25F291C5-BF38-4E27-BDA1-7B3AC9D2E270}" destId="{9AEF4051-C7F6-492C-B833-6941C13D980E}" srcOrd="2" destOrd="0" parTransId="{B35E430D-E5C6-4C09-B104-2BED52930440}" sibTransId="{95304B8C-F25D-4E25-8C9C-572970BF6562}"/>
    <dgm:cxn modelId="{DC587F39-872D-4180-B495-880EF60854A4}" type="presOf" srcId="{41D0A119-ED0C-4EBF-9ED4-9EBA9EA7387D}" destId="{25FB0E2A-8105-41F5-BC6D-A4F1ED173E49}" srcOrd="0" destOrd="3" presId="urn:microsoft.com/office/officeart/2005/8/layout/hierarchy3"/>
    <dgm:cxn modelId="{D9A9915D-E021-4783-A84D-8EAE74574B5F}" type="presOf" srcId="{CE650A62-F59A-4D81-A640-343000F0B5B3}" destId="{25FB0E2A-8105-41F5-BC6D-A4F1ED173E49}" srcOrd="0" destOrd="2" presId="urn:microsoft.com/office/officeart/2005/8/layout/hierarchy3"/>
    <dgm:cxn modelId="{6017F260-128A-4390-A66C-940111D97DF2}" type="presOf" srcId="{25F291C5-BF38-4E27-BDA1-7B3AC9D2E270}" destId="{66C6EA95-8AE5-497A-A65A-F21150BD373E}" srcOrd="0" destOrd="0" presId="urn:microsoft.com/office/officeart/2005/8/layout/hierarchy3"/>
    <dgm:cxn modelId="{6C6E1E61-A48F-4BDD-A78B-731A236A1B1F}" type="presOf" srcId="{A9924A0E-4264-4DD9-8063-7095B948F3CA}" destId="{25FB0E2A-8105-41F5-BC6D-A4F1ED173E49}" srcOrd="0" destOrd="4" presId="urn:microsoft.com/office/officeart/2005/8/layout/hierarchy3"/>
    <dgm:cxn modelId="{A2AFCD62-B346-4C82-8B45-92B5034ED233}" srcId="{05B22CDC-D786-4871-ADBC-AD08E1CF3FA3}" destId="{A9924A0E-4264-4DD9-8063-7095B948F3CA}" srcOrd="3" destOrd="0" parTransId="{58880BA3-79D4-4B76-BEA8-5DBB52959DCC}" sibTransId="{8A8BF430-3282-4192-A5C9-64269AB40EAA}"/>
    <dgm:cxn modelId="{F1001F68-1DF4-4FF3-9C74-85222E36044B}" type="presOf" srcId="{05B22CDC-D786-4871-ADBC-AD08E1CF3FA3}" destId="{25FB0E2A-8105-41F5-BC6D-A4F1ED173E49}" srcOrd="0" destOrd="0" presId="urn:microsoft.com/office/officeart/2005/8/layout/hierarchy3"/>
    <dgm:cxn modelId="{FF907369-9CAD-4C88-9019-660423C58E69}" type="presOf" srcId="{E7F18984-4AB9-465B-9B42-2A8D0EAE0962}" destId="{6C8FB8C6-C5FD-4443-8F10-42757B3A1FD1}" srcOrd="0" destOrd="0" presId="urn:microsoft.com/office/officeart/2005/8/layout/hierarchy3"/>
    <dgm:cxn modelId="{F8B2EA4A-D135-438E-A9E8-47DF164B56A2}" type="presOf" srcId="{663C8B1A-69ED-44AC-88C0-E014E56331B3}" destId="{7DDF85C6-443E-4619-8035-2DE292C126C0}" srcOrd="1" destOrd="0" presId="urn:microsoft.com/office/officeart/2005/8/layout/hierarchy3"/>
    <dgm:cxn modelId="{2510B26C-4F57-4B8A-9BFD-A586E495C748}" srcId="{7C13F67F-DACA-4CF3-894B-C8EE745C832A}" destId="{B6E2627F-4139-4C81-8191-F7B9E03093B9}" srcOrd="0" destOrd="0" parTransId="{787F8CCE-BE49-47D8-84DC-3A2AC03AEA0C}" sibTransId="{C6AB6105-DADD-4534-A86A-E082A6580DB6}"/>
    <dgm:cxn modelId="{ADBB634E-C4FA-4C50-BA6B-25FEB00A4FF7}" srcId="{7C13F67F-DACA-4CF3-894B-C8EE745C832A}" destId="{78AB481F-5BF2-4C45-9674-2E13BD5A09FA}" srcOrd="2" destOrd="0" parTransId="{D552C86C-55DF-475A-B87E-4550EF4E16EB}" sibTransId="{9FD666D7-9E47-4FBD-8BF6-866F7BB093AA}"/>
    <dgm:cxn modelId="{2DD7CC51-8C96-462D-BD36-3F618697F1C1}" srcId="{7C13F67F-DACA-4CF3-894B-C8EE745C832A}" destId="{0344DB30-B391-42D6-87C6-205A49F0A92F}" srcOrd="1" destOrd="0" parTransId="{045C94D4-E939-4243-85D5-F8D7CF937BDD}" sibTransId="{03844AC5-84E0-4F10-B5F2-BDB23D6C8C0D}"/>
    <dgm:cxn modelId="{A7D00576-74ED-48AF-893C-AD235A311977}" srcId="{25F291C5-BF38-4E27-BDA1-7B3AC9D2E270}" destId="{094ACF89-6268-4EE4-814D-0FE5D271955E}" srcOrd="0" destOrd="0" parTransId="{CFB37CE6-C493-49DD-9FF8-1E1C31F8FE94}" sibTransId="{6EF9A238-1AAE-4423-BC20-59AE19209EB7}"/>
    <dgm:cxn modelId="{EB133757-86BB-4F5F-8572-5549E43443D4}" type="presOf" srcId="{663C8B1A-69ED-44AC-88C0-E014E56331B3}" destId="{ED9E7561-F89A-4D8E-8A6B-C6075B290A1F}" srcOrd="0" destOrd="0" presId="urn:microsoft.com/office/officeart/2005/8/layout/hierarchy3"/>
    <dgm:cxn modelId="{0FA94D7C-9E4B-4A44-A151-ED7C0F0ED7A5}" type="presOf" srcId="{7C13F67F-DACA-4CF3-894B-C8EE745C832A}" destId="{007AE5AA-22C8-42ED-AEDF-5F8241F5B72A}" srcOrd="0" destOrd="0" presId="urn:microsoft.com/office/officeart/2005/8/layout/hierarchy3"/>
    <dgm:cxn modelId="{62FA567C-BAE6-4D49-9F16-28D743F348D9}" type="presOf" srcId="{BCDF751F-CE17-46A7-83EE-8C19839E2F85}" destId="{712A82A2-77B4-46EE-AD32-3EE1C8031BC7}" srcOrd="0" destOrd="0" presId="urn:microsoft.com/office/officeart/2005/8/layout/hierarchy3"/>
    <dgm:cxn modelId="{8630897C-F08D-4856-ABD9-AEF0F0BBF923}" srcId="{25F291C5-BF38-4E27-BDA1-7B3AC9D2E270}" destId="{6F01774B-AC44-4B24-B0C1-BB5B350D173A}" srcOrd="1" destOrd="0" parTransId="{06ECACE6-0C23-4364-9B93-9D9963B424F2}" sibTransId="{21B3D756-D166-45FC-9A07-FF51E546DC25}"/>
    <dgm:cxn modelId="{EC483B84-A734-4131-8E3B-DF0F76168256}" type="presOf" srcId="{B0F2D435-D0AC-4027-8BF3-3F9D113046CB}" destId="{BB73B3C7-1D2D-4194-9FB6-44C1910520B0}" srcOrd="1" destOrd="0" presId="urn:microsoft.com/office/officeart/2005/8/layout/hierarchy3"/>
    <dgm:cxn modelId="{2EA29D91-1558-44A9-9232-8151FB6B8562}" type="presOf" srcId="{094ACF89-6268-4EE4-814D-0FE5D271955E}" destId="{66C6EA95-8AE5-497A-A65A-F21150BD373E}" srcOrd="0" destOrd="1" presId="urn:microsoft.com/office/officeart/2005/8/layout/hierarchy3"/>
    <dgm:cxn modelId="{F4F74E97-7A78-4CFD-9A2C-33AC1D1B07E3}" srcId="{B0F2D435-D0AC-4027-8BF3-3F9D113046CB}" destId="{25F291C5-BF38-4E27-BDA1-7B3AC9D2E270}" srcOrd="1" destOrd="0" parTransId="{174F14FD-FC77-40E0-B809-84B8F1369CCB}" sibTransId="{806F7788-87F5-4342-A506-3FD458EBFDB9}"/>
    <dgm:cxn modelId="{74B23A9D-F4CC-40B5-A009-030BFF1FAD50}" type="presOf" srcId="{3F043CDB-1AEC-4819-A118-9AF99587F76B}" destId="{25FB0E2A-8105-41F5-BC6D-A4F1ED173E49}" srcOrd="0" destOrd="1" presId="urn:microsoft.com/office/officeart/2005/8/layout/hierarchy3"/>
    <dgm:cxn modelId="{FF90E1A1-81D0-45C3-BE22-0AD7CC2DABC1}" type="presOf" srcId="{B6E2627F-4139-4C81-8191-F7B9E03093B9}" destId="{E29D0AEF-6A6D-46E0-AE85-633CD0481C24}" srcOrd="0" destOrd="0" presId="urn:microsoft.com/office/officeart/2005/8/layout/hierarchy3"/>
    <dgm:cxn modelId="{ED30B6A3-50C4-43B6-A94B-6BA929B255D0}" type="presOf" srcId="{208FA26A-465B-4AB6-B716-79C3D056120E}" destId="{D9A22127-4526-4163-AF20-CB81F735D29E}" srcOrd="0" destOrd="0" presId="urn:microsoft.com/office/officeart/2005/8/layout/hierarchy3"/>
    <dgm:cxn modelId="{6A2EBDA5-075C-40A7-9BFE-0032330A2350}" type="presOf" srcId="{B0F2D435-D0AC-4027-8BF3-3F9D113046CB}" destId="{D3B43CB2-C214-43E7-B838-D78B69425C72}" srcOrd="0" destOrd="0" presId="urn:microsoft.com/office/officeart/2005/8/layout/hierarchy3"/>
    <dgm:cxn modelId="{5BE7A8B2-14C2-47D6-B199-8B58A36E69B2}" srcId="{208FA26A-465B-4AB6-B716-79C3D056120E}" destId="{7C13F67F-DACA-4CF3-894B-C8EE745C832A}" srcOrd="0" destOrd="0" parTransId="{4526A475-C0CC-40CA-949E-1B402ED0BB01}" sibTransId="{A28B1F36-A7E5-45E6-AD50-C30FE35F31CF}"/>
    <dgm:cxn modelId="{69AB1AB5-077A-40DE-A413-B9138830462E}" type="presOf" srcId="{729F702E-7796-445A-B39D-BE6E9A26BF1F}" destId="{C01FD0DF-6901-477F-B5C3-308AE437DF07}" srcOrd="0" destOrd="0" presId="urn:microsoft.com/office/officeart/2005/8/layout/hierarchy3"/>
    <dgm:cxn modelId="{13BF16BA-E2DB-4CEA-9951-CCACE8EEF117}" type="presOf" srcId="{2F5BDE08-8467-47DD-8329-CB8776EE1880}" destId="{66C6EA95-8AE5-497A-A65A-F21150BD373E}" srcOrd="0" destOrd="4" presId="urn:microsoft.com/office/officeart/2005/8/layout/hierarchy3"/>
    <dgm:cxn modelId="{A9E6D2BF-DC68-4755-A2F9-00C8B47E5DC7}" type="presOf" srcId="{D552C86C-55DF-475A-B87E-4550EF4E16EB}" destId="{9392C50F-EF50-458B-B9F2-DA67424F2EE9}" srcOrd="0" destOrd="0" presId="urn:microsoft.com/office/officeart/2005/8/layout/hierarchy3"/>
    <dgm:cxn modelId="{C40227C3-D6AE-4807-8A1E-FFC9AB7F6C8F}" srcId="{663C8B1A-69ED-44AC-88C0-E014E56331B3}" destId="{C776EE8C-EF60-4D6D-BCC2-D74F9E6F0AB7}" srcOrd="2" destOrd="0" parTransId="{729F702E-7796-445A-B39D-BE6E9A26BF1F}" sibTransId="{D9DB4747-B3AE-4F07-92E9-831E85CB94DE}"/>
    <dgm:cxn modelId="{915D81C3-EEA3-4DC9-823D-50DC964BD3F4}" srcId="{208FA26A-465B-4AB6-B716-79C3D056120E}" destId="{663C8B1A-69ED-44AC-88C0-E014E56331B3}" srcOrd="2" destOrd="0" parTransId="{84D5CF58-EC58-4CDC-B660-E2219D2DC8B0}" sibTransId="{3F57133E-9C1A-4FC0-ACF0-E0FFA9A01FDD}"/>
    <dgm:cxn modelId="{F1C40DC9-AFE3-4B88-86B6-2C9473470225}" type="presOf" srcId="{045C94D4-E939-4243-85D5-F8D7CF937BDD}" destId="{9862F820-57CF-4226-9F5E-B69BA7801A49}" srcOrd="0" destOrd="0" presId="urn:microsoft.com/office/officeart/2005/8/layout/hierarchy3"/>
    <dgm:cxn modelId="{A0859BC9-AF73-48F8-A23A-667827C11627}" srcId="{B0F2D435-D0AC-4027-8BF3-3F9D113046CB}" destId="{05B22CDC-D786-4871-ADBC-AD08E1CF3FA3}" srcOrd="0" destOrd="0" parTransId="{6D1E3059-5891-4318-930C-0E80ACD24505}" sibTransId="{036F4A7F-C58F-4231-A34F-D79979BA857B}"/>
    <dgm:cxn modelId="{A46874D1-CA02-48E5-9FC8-0F8698D9A832}" srcId="{05B22CDC-D786-4871-ADBC-AD08E1CF3FA3}" destId="{3F043CDB-1AEC-4819-A118-9AF99587F76B}" srcOrd="0" destOrd="0" parTransId="{85C31221-EFA1-4FE2-A457-D41251E7FFB2}" sibTransId="{C44DB013-5F96-476A-80A8-1E3F8025BCC2}"/>
    <dgm:cxn modelId="{3E5469D6-FE11-42E9-8F13-7499A74078DD}" type="presOf" srcId="{78AB481F-5BF2-4C45-9674-2E13BD5A09FA}" destId="{3BBE18D3-83E8-470E-B535-86202E9EE05F}" srcOrd="0" destOrd="0" presId="urn:microsoft.com/office/officeart/2005/8/layout/hierarchy3"/>
    <dgm:cxn modelId="{D21365D8-4BC7-459C-A9E1-37AF6EBF92F7}" srcId="{663C8B1A-69ED-44AC-88C0-E014E56331B3}" destId="{92C50C62-B1EE-43C4-B559-FE08BDDB8F56}" srcOrd="0" destOrd="0" parTransId="{E7F18984-4AB9-465B-9B42-2A8D0EAE0962}" sibTransId="{51A1048A-C904-4E93-B816-9283DEC1E207}"/>
    <dgm:cxn modelId="{C80AD3DD-2662-4DB6-AA12-687D52C258C9}" srcId="{05B22CDC-D786-4871-ADBC-AD08E1CF3FA3}" destId="{CE650A62-F59A-4D81-A640-343000F0B5B3}" srcOrd="1" destOrd="0" parTransId="{02351784-9203-4B94-98F5-037CB81F07EF}" sibTransId="{3499A707-8D44-4856-B60B-4DC9103438BF}"/>
    <dgm:cxn modelId="{9E4D20E0-7364-4C81-8BDA-4C8A56CE569E}" type="presOf" srcId="{174F14FD-FC77-40E0-B809-84B8F1369CCB}" destId="{C56708E6-2824-48FF-B83B-13883DCD3F7D}" srcOrd="0" destOrd="0" presId="urn:microsoft.com/office/officeart/2005/8/layout/hierarchy3"/>
    <dgm:cxn modelId="{7CE6A9E3-67EC-40F6-9801-596CE19AB143}" type="presOf" srcId="{2783C8F2-2944-4FA1-9D6D-A83FBBDEB18A}" destId="{9EE3B576-DED8-4640-A656-194D01939462}" srcOrd="0" destOrd="0" presId="urn:microsoft.com/office/officeart/2005/8/layout/hierarchy3"/>
    <dgm:cxn modelId="{DAD0C5EC-4B43-49D4-B3D5-1D6A01885979}" srcId="{663C8B1A-69ED-44AC-88C0-E014E56331B3}" destId="{BCDF751F-CE17-46A7-83EE-8C19839E2F85}" srcOrd="3" destOrd="0" parTransId="{2783C8F2-2944-4FA1-9D6D-A83FBBDEB18A}" sibTransId="{EF1E07F1-573D-4169-A744-004090D1DC6C}"/>
    <dgm:cxn modelId="{D4A27BF3-2744-4E79-8298-5B2DDE57C482}" type="presOf" srcId="{787F8CCE-BE49-47D8-84DC-3A2AC03AEA0C}" destId="{62451A93-33A5-43AB-B256-C9579F51DF80}" srcOrd="0" destOrd="0" presId="urn:microsoft.com/office/officeart/2005/8/layout/hierarchy3"/>
    <dgm:cxn modelId="{64A5A7F4-8778-41AB-8634-3F8E12A6DE58}" type="presOf" srcId="{0344DB30-B391-42D6-87C6-205A49F0A92F}" destId="{97B5895A-B474-4EDC-AFD2-B9688A58950F}" srcOrd="0" destOrd="0" presId="urn:microsoft.com/office/officeart/2005/8/layout/hierarchy3"/>
    <dgm:cxn modelId="{9B52E2F8-A8DE-417A-9508-6D9C288A1E53}" srcId="{208FA26A-465B-4AB6-B716-79C3D056120E}" destId="{B0F2D435-D0AC-4027-8BF3-3F9D113046CB}" srcOrd="1" destOrd="0" parTransId="{3FCADE8D-ABFC-4B6C-9080-FE3E85EC3108}" sibTransId="{299B66E8-B515-4A8B-ABD6-2A607015065A}"/>
    <dgm:cxn modelId="{5A9BC0FE-4AF7-4CDA-B0B1-F3F2CC3EBDAD}" type="presOf" srcId="{7C13F67F-DACA-4CF3-894B-C8EE745C832A}" destId="{CFC5E6E0-CAB1-4876-8BB6-C5A6A8268525}" srcOrd="1" destOrd="0" presId="urn:microsoft.com/office/officeart/2005/8/layout/hierarchy3"/>
    <dgm:cxn modelId="{562FDE46-9D4D-4421-A901-6E33152EA607}" type="presParOf" srcId="{D9A22127-4526-4163-AF20-CB81F735D29E}" destId="{60EF4B89-2FEA-4E40-8C1E-729B463D94CF}" srcOrd="0" destOrd="0" presId="urn:microsoft.com/office/officeart/2005/8/layout/hierarchy3"/>
    <dgm:cxn modelId="{4A34EB75-7B44-4067-870E-AD120E0A9085}" type="presParOf" srcId="{60EF4B89-2FEA-4E40-8C1E-729B463D94CF}" destId="{C47DB5E2-7DCD-40A8-9A94-966B6222BA91}" srcOrd="0" destOrd="0" presId="urn:microsoft.com/office/officeart/2005/8/layout/hierarchy3"/>
    <dgm:cxn modelId="{B8B4FB4B-7131-4AAD-B97C-275FE2B79933}" type="presParOf" srcId="{C47DB5E2-7DCD-40A8-9A94-966B6222BA91}" destId="{007AE5AA-22C8-42ED-AEDF-5F8241F5B72A}" srcOrd="0" destOrd="0" presId="urn:microsoft.com/office/officeart/2005/8/layout/hierarchy3"/>
    <dgm:cxn modelId="{74C9C6DD-0F8B-44D7-ABAC-55D2C128B39D}" type="presParOf" srcId="{C47DB5E2-7DCD-40A8-9A94-966B6222BA91}" destId="{CFC5E6E0-CAB1-4876-8BB6-C5A6A8268525}" srcOrd="1" destOrd="0" presId="urn:microsoft.com/office/officeart/2005/8/layout/hierarchy3"/>
    <dgm:cxn modelId="{FA83A724-F8C9-4F67-BEF1-278EB6252197}" type="presParOf" srcId="{60EF4B89-2FEA-4E40-8C1E-729B463D94CF}" destId="{E01C6072-C36C-4298-89C7-EC782534ED64}" srcOrd="1" destOrd="0" presId="urn:microsoft.com/office/officeart/2005/8/layout/hierarchy3"/>
    <dgm:cxn modelId="{2DAC38D1-B52F-4D96-B76C-851D16D058A2}" type="presParOf" srcId="{E01C6072-C36C-4298-89C7-EC782534ED64}" destId="{62451A93-33A5-43AB-B256-C9579F51DF80}" srcOrd="0" destOrd="0" presId="urn:microsoft.com/office/officeart/2005/8/layout/hierarchy3"/>
    <dgm:cxn modelId="{E416050A-49F9-4D7A-AB72-AC724CD88D6F}" type="presParOf" srcId="{E01C6072-C36C-4298-89C7-EC782534ED64}" destId="{E29D0AEF-6A6D-46E0-AE85-633CD0481C24}" srcOrd="1" destOrd="0" presId="urn:microsoft.com/office/officeart/2005/8/layout/hierarchy3"/>
    <dgm:cxn modelId="{8F6DD19B-041C-4DCA-87CF-4F95CE011995}" type="presParOf" srcId="{E01C6072-C36C-4298-89C7-EC782534ED64}" destId="{9862F820-57CF-4226-9F5E-B69BA7801A49}" srcOrd="2" destOrd="0" presId="urn:microsoft.com/office/officeart/2005/8/layout/hierarchy3"/>
    <dgm:cxn modelId="{ADD03360-4E18-425A-8288-7AC97E923543}" type="presParOf" srcId="{E01C6072-C36C-4298-89C7-EC782534ED64}" destId="{97B5895A-B474-4EDC-AFD2-B9688A58950F}" srcOrd="3" destOrd="0" presId="urn:microsoft.com/office/officeart/2005/8/layout/hierarchy3"/>
    <dgm:cxn modelId="{68C97A79-52F3-46C1-A537-CB727C6F7BE0}" type="presParOf" srcId="{E01C6072-C36C-4298-89C7-EC782534ED64}" destId="{9392C50F-EF50-458B-B9F2-DA67424F2EE9}" srcOrd="4" destOrd="0" presId="urn:microsoft.com/office/officeart/2005/8/layout/hierarchy3"/>
    <dgm:cxn modelId="{11BDD51F-6BBF-4517-A3D8-1B9C22F42A73}" type="presParOf" srcId="{E01C6072-C36C-4298-89C7-EC782534ED64}" destId="{3BBE18D3-83E8-470E-B535-86202E9EE05F}" srcOrd="5" destOrd="0" presId="urn:microsoft.com/office/officeart/2005/8/layout/hierarchy3"/>
    <dgm:cxn modelId="{009D92D4-554F-4C55-A31D-8EB4C9BF02AF}" type="presParOf" srcId="{D9A22127-4526-4163-AF20-CB81F735D29E}" destId="{D6FBAAEA-F244-42BB-8352-0250D2CDFA56}" srcOrd="1" destOrd="0" presId="urn:microsoft.com/office/officeart/2005/8/layout/hierarchy3"/>
    <dgm:cxn modelId="{A5437655-5FDA-497A-9F46-9781F7505C22}" type="presParOf" srcId="{D6FBAAEA-F244-42BB-8352-0250D2CDFA56}" destId="{CEDD9266-2EA3-4405-AD6F-D53CBAC2006C}" srcOrd="0" destOrd="0" presId="urn:microsoft.com/office/officeart/2005/8/layout/hierarchy3"/>
    <dgm:cxn modelId="{7B6C91B4-5727-4C83-A41B-459A5A1CF14C}" type="presParOf" srcId="{CEDD9266-2EA3-4405-AD6F-D53CBAC2006C}" destId="{D3B43CB2-C214-43E7-B838-D78B69425C72}" srcOrd="0" destOrd="0" presId="urn:microsoft.com/office/officeart/2005/8/layout/hierarchy3"/>
    <dgm:cxn modelId="{4AC267DA-24C7-4CB6-8999-3ACBE9F8557B}" type="presParOf" srcId="{CEDD9266-2EA3-4405-AD6F-D53CBAC2006C}" destId="{BB73B3C7-1D2D-4194-9FB6-44C1910520B0}" srcOrd="1" destOrd="0" presId="urn:microsoft.com/office/officeart/2005/8/layout/hierarchy3"/>
    <dgm:cxn modelId="{9662B507-0BDE-403B-A6D1-72DF262C3A14}" type="presParOf" srcId="{D6FBAAEA-F244-42BB-8352-0250D2CDFA56}" destId="{797347C5-4E40-4A7E-B330-153933A8B573}" srcOrd="1" destOrd="0" presId="urn:microsoft.com/office/officeart/2005/8/layout/hierarchy3"/>
    <dgm:cxn modelId="{B7C84C38-CB09-4397-ACA6-5373099027BA}" type="presParOf" srcId="{797347C5-4E40-4A7E-B330-153933A8B573}" destId="{F9EE171F-B544-4F83-9358-DCB97818EBFE}" srcOrd="0" destOrd="0" presId="urn:microsoft.com/office/officeart/2005/8/layout/hierarchy3"/>
    <dgm:cxn modelId="{561088E7-04A1-41D9-94AC-2627223CB766}" type="presParOf" srcId="{797347C5-4E40-4A7E-B330-153933A8B573}" destId="{25FB0E2A-8105-41F5-BC6D-A4F1ED173E49}" srcOrd="1" destOrd="0" presId="urn:microsoft.com/office/officeart/2005/8/layout/hierarchy3"/>
    <dgm:cxn modelId="{CAF98889-1CD0-4683-BAAF-CE613BAEB1AE}" type="presParOf" srcId="{797347C5-4E40-4A7E-B330-153933A8B573}" destId="{C56708E6-2824-48FF-B83B-13883DCD3F7D}" srcOrd="2" destOrd="0" presId="urn:microsoft.com/office/officeart/2005/8/layout/hierarchy3"/>
    <dgm:cxn modelId="{B0523D6F-E21F-4871-B048-4F6FC05610F9}" type="presParOf" srcId="{797347C5-4E40-4A7E-B330-153933A8B573}" destId="{66C6EA95-8AE5-497A-A65A-F21150BD373E}" srcOrd="3" destOrd="0" presId="urn:microsoft.com/office/officeart/2005/8/layout/hierarchy3"/>
    <dgm:cxn modelId="{76594B49-3D30-49DB-8770-E64FBBC92CF0}" type="presParOf" srcId="{D9A22127-4526-4163-AF20-CB81F735D29E}" destId="{7D78B4FB-E280-480B-B67F-72AF99E23B8B}" srcOrd="2" destOrd="0" presId="urn:microsoft.com/office/officeart/2005/8/layout/hierarchy3"/>
    <dgm:cxn modelId="{50B2582B-2E84-439D-81B4-DFB0DF55F4E0}" type="presParOf" srcId="{7D78B4FB-E280-480B-B67F-72AF99E23B8B}" destId="{9A1AF3B2-E943-46AF-AA99-426E529EE112}" srcOrd="0" destOrd="0" presId="urn:microsoft.com/office/officeart/2005/8/layout/hierarchy3"/>
    <dgm:cxn modelId="{5C3042C7-486F-4276-B027-10DA0FE171FD}" type="presParOf" srcId="{9A1AF3B2-E943-46AF-AA99-426E529EE112}" destId="{ED9E7561-F89A-4D8E-8A6B-C6075B290A1F}" srcOrd="0" destOrd="0" presId="urn:microsoft.com/office/officeart/2005/8/layout/hierarchy3"/>
    <dgm:cxn modelId="{1388104E-6F67-434F-8DEA-35AAA54DC3CC}" type="presParOf" srcId="{9A1AF3B2-E943-46AF-AA99-426E529EE112}" destId="{7DDF85C6-443E-4619-8035-2DE292C126C0}" srcOrd="1" destOrd="0" presId="urn:microsoft.com/office/officeart/2005/8/layout/hierarchy3"/>
    <dgm:cxn modelId="{9141FA3D-6F11-4858-8819-529A1A29AB48}" type="presParOf" srcId="{7D78B4FB-E280-480B-B67F-72AF99E23B8B}" destId="{AF728FFD-659B-4EB5-8858-05E7F91DF379}" srcOrd="1" destOrd="0" presId="urn:microsoft.com/office/officeart/2005/8/layout/hierarchy3"/>
    <dgm:cxn modelId="{C7F7FBC5-4BEC-4B7D-B701-4ABE856326FA}" type="presParOf" srcId="{AF728FFD-659B-4EB5-8858-05E7F91DF379}" destId="{6C8FB8C6-C5FD-4443-8F10-42757B3A1FD1}" srcOrd="0" destOrd="0" presId="urn:microsoft.com/office/officeart/2005/8/layout/hierarchy3"/>
    <dgm:cxn modelId="{B4E5580D-4C94-403A-B75A-DAA7F6BA4C21}" type="presParOf" srcId="{AF728FFD-659B-4EB5-8858-05E7F91DF379}" destId="{480008B9-D975-4E9A-98EC-99A40327D481}" srcOrd="1" destOrd="0" presId="urn:microsoft.com/office/officeart/2005/8/layout/hierarchy3"/>
    <dgm:cxn modelId="{DF6FE3A1-37A2-4E84-939C-22CCFA16268A}" type="presParOf" srcId="{AF728FFD-659B-4EB5-8858-05E7F91DF379}" destId="{343AA6B2-5500-4B05-BA0D-798F8D10AB26}" srcOrd="2" destOrd="0" presId="urn:microsoft.com/office/officeart/2005/8/layout/hierarchy3"/>
    <dgm:cxn modelId="{73496067-C8C7-4120-9E95-19D69BD79DF4}" type="presParOf" srcId="{AF728FFD-659B-4EB5-8858-05E7F91DF379}" destId="{BCD32549-F159-414C-9D77-2BB1422D88A4}" srcOrd="3" destOrd="0" presId="urn:microsoft.com/office/officeart/2005/8/layout/hierarchy3"/>
    <dgm:cxn modelId="{9B7F7837-5A4C-4BD7-A44D-802B4919480D}" type="presParOf" srcId="{AF728FFD-659B-4EB5-8858-05E7F91DF379}" destId="{C01FD0DF-6901-477F-B5C3-308AE437DF07}" srcOrd="4" destOrd="0" presId="urn:microsoft.com/office/officeart/2005/8/layout/hierarchy3"/>
    <dgm:cxn modelId="{1C5FA2A6-1174-495D-AE47-72EBA876D386}" type="presParOf" srcId="{AF728FFD-659B-4EB5-8858-05E7F91DF379}" destId="{7F1914CC-1769-4888-9EF2-87703AD652BF}" srcOrd="5" destOrd="0" presId="urn:microsoft.com/office/officeart/2005/8/layout/hierarchy3"/>
    <dgm:cxn modelId="{F6F35336-17BB-4FEA-A1D8-10641EC42A66}" type="presParOf" srcId="{AF728FFD-659B-4EB5-8858-05E7F91DF379}" destId="{9EE3B576-DED8-4640-A656-194D01939462}" srcOrd="6" destOrd="0" presId="urn:microsoft.com/office/officeart/2005/8/layout/hierarchy3"/>
    <dgm:cxn modelId="{141E3498-8228-414A-905E-EB4D34E47724}" type="presParOf" srcId="{AF728FFD-659B-4EB5-8858-05E7F91DF379}" destId="{712A82A2-77B4-46EE-AD32-3EE1C8031BC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07509-AF73-485B-973A-3D77B693474D}">
      <dsp:nvSpPr>
        <dsp:cNvPr id="0" name=""/>
        <dsp:cNvSpPr/>
      </dsp:nvSpPr>
      <dsp:spPr>
        <a:xfrm>
          <a:off x="1319174" y="3144755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 Model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56592" y="3348585"/>
        <a:ext cx="1058104" cy="908415"/>
      </dsp:txXfrm>
    </dsp:sp>
    <dsp:sp modelId="{07B3859B-2BC1-476F-B794-F34D4484696B}">
      <dsp:nvSpPr>
        <dsp:cNvPr id="0" name=""/>
        <dsp:cNvSpPr/>
      </dsp:nvSpPr>
      <dsp:spPr>
        <a:xfrm>
          <a:off x="1355750" y="3733259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5868-A919-43F0-B6C6-6D9F6FE3CAEE}">
      <dsp:nvSpPr>
        <dsp:cNvPr id="0" name=""/>
        <dsp:cNvSpPr/>
      </dsp:nvSpPr>
      <dsp:spPr>
        <a:xfrm>
          <a:off x="0" y="2417183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67455-6A74-42EB-9E2A-0EC876EEC927}">
      <dsp:nvSpPr>
        <dsp:cNvPr id="0" name=""/>
        <dsp:cNvSpPr/>
      </dsp:nvSpPr>
      <dsp:spPr>
        <a:xfrm>
          <a:off x="1050137" y="3558459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B29FD-8CAB-4174-8968-B5938C3645BC}">
      <dsp:nvSpPr>
        <dsp:cNvPr id="0" name=""/>
        <dsp:cNvSpPr/>
      </dsp:nvSpPr>
      <dsp:spPr>
        <a:xfrm>
          <a:off x="2638348" y="2412980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DBMS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75766" y="2616810"/>
        <a:ext cx="1058104" cy="908415"/>
      </dsp:txXfrm>
    </dsp:sp>
    <dsp:sp modelId="{1CCB22FE-2A74-47E0-92DE-821279A4F982}">
      <dsp:nvSpPr>
        <dsp:cNvPr id="0" name=""/>
        <dsp:cNvSpPr/>
      </dsp:nvSpPr>
      <dsp:spPr>
        <a:xfrm>
          <a:off x="3693363" y="3551453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B36B6-E37A-4A56-83E8-19B6FB662AAD}">
      <dsp:nvSpPr>
        <dsp:cNvPr id="0" name=""/>
        <dsp:cNvSpPr/>
      </dsp:nvSpPr>
      <dsp:spPr>
        <a:xfrm>
          <a:off x="3956710" y="3141953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FB2DD-B5F7-4EEE-A4F0-189B067AC663}">
      <dsp:nvSpPr>
        <dsp:cNvPr id="0" name=""/>
        <dsp:cNvSpPr/>
      </dsp:nvSpPr>
      <dsp:spPr>
        <a:xfrm>
          <a:off x="3994099" y="3727654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9EE9F-DAEC-40DA-8D40-CF6A6153BAF5}">
      <dsp:nvSpPr>
        <dsp:cNvPr id="0" name=""/>
        <dsp:cNvSpPr/>
      </dsp:nvSpPr>
      <dsp:spPr>
        <a:xfrm>
          <a:off x="1319174" y="1689611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56592" y="1893441"/>
        <a:ext cx="1058104" cy="908415"/>
      </dsp:txXfrm>
    </dsp:sp>
    <dsp:sp modelId="{5684F057-DC9C-432B-8EDB-E7A50D8F7FDA}">
      <dsp:nvSpPr>
        <dsp:cNvPr id="0" name=""/>
        <dsp:cNvSpPr/>
      </dsp:nvSpPr>
      <dsp:spPr>
        <a:xfrm>
          <a:off x="2369312" y="171448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D3723-CCBF-4B55-9A87-04EC660F6B29}">
      <dsp:nvSpPr>
        <dsp:cNvPr id="0" name=""/>
        <dsp:cNvSpPr/>
      </dsp:nvSpPr>
      <dsp:spPr>
        <a:xfrm>
          <a:off x="2638348" y="957835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89595-377B-43E7-91D3-A8B85DE34994}">
      <dsp:nvSpPr>
        <dsp:cNvPr id="0" name=""/>
        <dsp:cNvSpPr/>
      </dsp:nvSpPr>
      <dsp:spPr>
        <a:xfrm>
          <a:off x="2681427" y="1541084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919E0-D9DB-4453-9357-5526D7CF9F23}">
      <dsp:nvSpPr>
        <dsp:cNvPr id="0" name=""/>
        <dsp:cNvSpPr/>
      </dsp:nvSpPr>
      <dsp:spPr>
        <a:xfrm>
          <a:off x="3956710" y="1686809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SQLite3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94128" y="1890639"/>
        <a:ext cx="1058104" cy="908415"/>
      </dsp:txXfrm>
    </dsp:sp>
    <dsp:sp modelId="{9D40AC32-8C51-4671-B40D-BD6FB0EE8B31}">
      <dsp:nvSpPr>
        <dsp:cNvPr id="0" name=""/>
        <dsp:cNvSpPr/>
      </dsp:nvSpPr>
      <dsp:spPr>
        <a:xfrm>
          <a:off x="5283200" y="2270057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E0B87-948C-4FB7-9D16-703948218664}">
      <dsp:nvSpPr>
        <dsp:cNvPr id="0" name=""/>
        <dsp:cNvSpPr/>
      </dsp:nvSpPr>
      <dsp:spPr>
        <a:xfrm>
          <a:off x="5275884" y="2426641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261ED-70FD-450B-A5CD-DC3F5B15A58C}">
      <dsp:nvSpPr>
        <dsp:cNvPr id="0" name=""/>
        <dsp:cNvSpPr/>
      </dsp:nvSpPr>
      <dsp:spPr>
        <a:xfrm>
          <a:off x="5574995" y="245046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5B3A5-C79F-4207-9E97-E36B926FE4EA}">
      <dsp:nvSpPr>
        <dsp:cNvPr id="0" name=""/>
        <dsp:cNvSpPr/>
      </dsp:nvSpPr>
      <dsp:spPr>
        <a:xfrm>
          <a:off x="5275884" y="971847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 API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13302" y="1175677"/>
        <a:ext cx="1058104" cy="908415"/>
      </dsp:txXfrm>
    </dsp:sp>
    <dsp:sp modelId="{BC92C1EF-3C96-4FB9-BB9B-0B9789CB9D50}">
      <dsp:nvSpPr>
        <dsp:cNvPr id="0" name=""/>
        <dsp:cNvSpPr/>
      </dsp:nvSpPr>
      <dsp:spPr>
        <a:xfrm>
          <a:off x="6602374" y="156175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52EEF-A5F3-45D2-9ADF-47D9E1BB77D4}">
      <dsp:nvSpPr>
        <dsp:cNvPr id="0" name=""/>
        <dsp:cNvSpPr/>
      </dsp:nvSpPr>
      <dsp:spPr>
        <a:xfrm>
          <a:off x="6595059" y="1706075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14E83-1196-4170-BD4C-B63A3DAD1A25}">
      <dsp:nvSpPr>
        <dsp:cNvPr id="0" name=""/>
        <dsp:cNvSpPr/>
      </dsp:nvSpPr>
      <dsp:spPr>
        <a:xfrm>
          <a:off x="6900672" y="1735500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FC8F2-6C38-4E05-8C02-B50CE5C1D4B0}">
      <dsp:nvSpPr>
        <dsp:cNvPr id="0" name=""/>
        <dsp:cNvSpPr/>
      </dsp:nvSpPr>
      <dsp:spPr>
        <a:xfrm>
          <a:off x="5105252" y="1997395"/>
          <a:ext cx="1426175" cy="1426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1" kern="1200"/>
            <a:t>DBMS</a:t>
          </a:r>
          <a:endParaRPr lang="zh-TW" sz="2800" b="1" kern="1200"/>
        </a:p>
      </dsp:txBody>
      <dsp:txXfrm>
        <a:off x="5314110" y="2206253"/>
        <a:ext cx="1008459" cy="1008459"/>
      </dsp:txXfrm>
    </dsp:sp>
    <dsp:sp modelId="{AB1B3B51-62FC-4E5D-A134-FC970CE7539C}">
      <dsp:nvSpPr>
        <dsp:cNvPr id="0" name=""/>
        <dsp:cNvSpPr/>
      </dsp:nvSpPr>
      <dsp:spPr>
        <a:xfrm rot="16200000">
          <a:off x="5667465" y="1478815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5712728" y="1621058"/>
        <a:ext cx="211224" cy="290939"/>
      </dsp:txXfrm>
    </dsp:sp>
    <dsp:sp modelId="{C00BB776-889F-4EF0-826A-2EC08199E7DF}">
      <dsp:nvSpPr>
        <dsp:cNvPr id="0" name=""/>
        <dsp:cNvSpPr/>
      </dsp:nvSpPr>
      <dsp:spPr>
        <a:xfrm>
          <a:off x="5105252" y="1880"/>
          <a:ext cx="1426175" cy="1426175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Relational DBMS</a:t>
          </a:r>
          <a:endParaRPr lang="zh-TW" sz="1600" b="1" kern="1200"/>
        </a:p>
      </dsp:txBody>
      <dsp:txXfrm>
        <a:off x="5314110" y="210738"/>
        <a:ext cx="1008459" cy="1008459"/>
      </dsp:txXfrm>
    </dsp:sp>
    <dsp:sp modelId="{CCB3E710-5246-4F8D-B3F0-4FECDDCA2684}">
      <dsp:nvSpPr>
        <dsp:cNvPr id="0" name=""/>
        <dsp:cNvSpPr/>
      </dsp:nvSpPr>
      <dsp:spPr>
        <a:xfrm rot="20520000">
          <a:off x="6608266" y="2162347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6610481" y="2273314"/>
        <a:ext cx="211224" cy="290939"/>
      </dsp:txXfrm>
    </dsp:sp>
    <dsp:sp modelId="{7BA8E880-C88F-4423-B84A-E2FCEE7D21CD}">
      <dsp:nvSpPr>
        <dsp:cNvPr id="0" name=""/>
        <dsp:cNvSpPr/>
      </dsp:nvSpPr>
      <dsp:spPr>
        <a:xfrm>
          <a:off x="7003099" y="1380747"/>
          <a:ext cx="1426175" cy="142617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Document-Oriented DBMS</a:t>
          </a:r>
          <a:endParaRPr lang="zh-TW" sz="1600" b="1" kern="1200"/>
        </a:p>
      </dsp:txBody>
      <dsp:txXfrm>
        <a:off x="7211957" y="1589605"/>
        <a:ext cx="1008459" cy="1008459"/>
      </dsp:txXfrm>
    </dsp:sp>
    <dsp:sp modelId="{FDE94BD6-F5A3-4D18-A61D-F8B1BD9A6265}">
      <dsp:nvSpPr>
        <dsp:cNvPr id="0" name=""/>
        <dsp:cNvSpPr/>
      </dsp:nvSpPr>
      <dsp:spPr>
        <a:xfrm rot="3240000">
          <a:off x="6248912" y="3268326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6267570" y="3328688"/>
        <a:ext cx="211224" cy="290939"/>
      </dsp:txXfrm>
    </dsp:sp>
    <dsp:sp modelId="{AC590B62-35AA-472C-A721-C740583F5F3E}">
      <dsp:nvSpPr>
        <dsp:cNvPr id="0" name=""/>
        <dsp:cNvSpPr/>
      </dsp:nvSpPr>
      <dsp:spPr>
        <a:xfrm>
          <a:off x="6278186" y="3611800"/>
          <a:ext cx="1426175" cy="1426175"/>
        </a:xfrm>
        <a:prstGeom prst="ellips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Column-Oriented DBMS</a:t>
          </a:r>
          <a:endParaRPr lang="zh-TW" sz="1600" b="1" kern="1200"/>
        </a:p>
      </dsp:txBody>
      <dsp:txXfrm>
        <a:off x="6487044" y="3820658"/>
        <a:ext cx="1008459" cy="1008459"/>
      </dsp:txXfrm>
    </dsp:sp>
    <dsp:sp modelId="{B0257A55-C96B-4313-BB31-220056986F8D}">
      <dsp:nvSpPr>
        <dsp:cNvPr id="0" name=""/>
        <dsp:cNvSpPr/>
      </dsp:nvSpPr>
      <dsp:spPr>
        <a:xfrm rot="7560000">
          <a:off x="5086017" y="3268326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 rot="10800000">
        <a:off x="5157884" y="3328688"/>
        <a:ext cx="211224" cy="290939"/>
      </dsp:txXfrm>
    </dsp:sp>
    <dsp:sp modelId="{446B4D19-264F-4547-A1ED-AEBB797D04BA}">
      <dsp:nvSpPr>
        <dsp:cNvPr id="0" name=""/>
        <dsp:cNvSpPr/>
      </dsp:nvSpPr>
      <dsp:spPr>
        <a:xfrm>
          <a:off x="3932318" y="3611800"/>
          <a:ext cx="1426175" cy="1426175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In-Memory DBMS</a:t>
          </a:r>
          <a:endParaRPr lang="zh-TW" sz="1600" b="1" kern="1200"/>
        </a:p>
      </dsp:txBody>
      <dsp:txXfrm>
        <a:off x="4141176" y="3820658"/>
        <a:ext cx="1008459" cy="1008459"/>
      </dsp:txXfrm>
    </dsp:sp>
    <dsp:sp modelId="{24B6D825-334F-4549-93DA-F4041AEBD981}">
      <dsp:nvSpPr>
        <dsp:cNvPr id="0" name=""/>
        <dsp:cNvSpPr/>
      </dsp:nvSpPr>
      <dsp:spPr>
        <a:xfrm rot="11880000">
          <a:off x="4726663" y="2162347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 rot="10800000">
        <a:off x="4814973" y="2273314"/>
        <a:ext cx="211224" cy="290939"/>
      </dsp:txXfrm>
    </dsp:sp>
    <dsp:sp modelId="{7B3A7AAA-F59E-4CD9-967B-674446A8F507}">
      <dsp:nvSpPr>
        <dsp:cNvPr id="0" name=""/>
        <dsp:cNvSpPr/>
      </dsp:nvSpPr>
      <dsp:spPr>
        <a:xfrm>
          <a:off x="3207405" y="1380747"/>
          <a:ext cx="1426175" cy="142617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NoSQL DBMS</a:t>
          </a:r>
          <a:endParaRPr lang="zh-TW" sz="1600" b="1" kern="1200"/>
        </a:p>
      </dsp:txBody>
      <dsp:txXfrm>
        <a:off x="3416263" y="1589605"/>
        <a:ext cx="1008459" cy="1008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E5AA-22C8-42ED-AEDF-5F8241F5B72A}">
      <dsp:nvSpPr>
        <dsp:cNvPr id="0" name=""/>
        <dsp:cNvSpPr/>
      </dsp:nvSpPr>
      <dsp:spPr>
        <a:xfrm>
          <a:off x="903882" y="661"/>
          <a:ext cx="1805781" cy="90289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</a:p>
      </dsp:txBody>
      <dsp:txXfrm>
        <a:off x="930327" y="27106"/>
        <a:ext cx="1752891" cy="850000"/>
      </dsp:txXfrm>
    </dsp:sp>
    <dsp:sp modelId="{62451A93-33A5-43AB-B256-C9579F51DF80}">
      <dsp:nvSpPr>
        <dsp:cNvPr id="0" name=""/>
        <dsp:cNvSpPr/>
      </dsp:nvSpPr>
      <dsp:spPr>
        <a:xfrm>
          <a:off x="1084460" y="903552"/>
          <a:ext cx="180578" cy="67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167"/>
              </a:lnTo>
              <a:lnTo>
                <a:pt x="180578" y="677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D0AEF-6A6D-46E0-AE85-633CD0481C24}">
      <dsp:nvSpPr>
        <dsp:cNvPr id="0" name=""/>
        <dsp:cNvSpPr/>
      </dsp:nvSpPr>
      <dsp:spPr>
        <a:xfrm>
          <a:off x="1265039" y="112927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蒐集</a:t>
          </a:r>
        </a:p>
      </dsp:txBody>
      <dsp:txXfrm>
        <a:off x="1291484" y="1155719"/>
        <a:ext cx="1391734" cy="850000"/>
      </dsp:txXfrm>
    </dsp:sp>
    <dsp:sp modelId="{9862F820-57CF-4226-9F5E-B69BA7801A49}">
      <dsp:nvSpPr>
        <dsp:cNvPr id="0" name=""/>
        <dsp:cNvSpPr/>
      </dsp:nvSpPr>
      <dsp:spPr>
        <a:xfrm>
          <a:off x="1084460" y="903552"/>
          <a:ext cx="180578" cy="1805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781"/>
              </a:lnTo>
              <a:lnTo>
                <a:pt x="180578" y="1805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5895A-B474-4EDC-AFD2-B9688A58950F}">
      <dsp:nvSpPr>
        <dsp:cNvPr id="0" name=""/>
        <dsp:cNvSpPr/>
      </dsp:nvSpPr>
      <dsp:spPr>
        <a:xfrm>
          <a:off x="1265039" y="2257888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選取</a:t>
          </a:r>
        </a:p>
      </dsp:txBody>
      <dsp:txXfrm>
        <a:off x="1291484" y="2284333"/>
        <a:ext cx="1391734" cy="850000"/>
      </dsp:txXfrm>
    </dsp:sp>
    <dsp:sp modelId="{9392C50F-EF50-458B-B9F2-DA67424F2EE9}">
      <dsp:nvSpPr>
        <dsp:cNvPr id="0" name=""/>
        <dsp:cNvSpPr/>
      </dsp:nvSpPr>
      <dsp:spPr>
        <a:xfrm>
          <a:off x="1084460" y="903552"/>
          <a:ext cx="180578" cy="2934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394"/>
              </a:lnTo>
              <a:lnTo>
                <a:pt x="180578" y="2934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E18D3-83E8-470E-B535-86202E9EE05F}">
      <dsp:nvSpPr>
        <dsp:cNvPr id="0" name=""/>
        <dsp:cNvSpPr/>
      </dsp:nvSpPr>
      <dsp:spPr>
        <a:xfrm>
          <a:off x="1265039" y="3386501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合成</a:t>
          </a:r>
        </a:p>
      </dsp:txBody>
      <dsp:txXfrm>
        <a:off x="1291484" y="3412946"/>
        <a:ext cx="1391734" cy="850000"/>
      </dsp:txXfrm>
    </dsp:sp>
    <dsp:sp modelId="{D3B43CB2-C214-43E7-B838-D78B69425C72}">
      <dsp:nvSpPr>
        <dsp:cNvPr id="0" name=""/>
        <dsp:cNvSpPr/>
      </dsp:nvSpPr>
      <dsp:spPr>
        <a:xfrm>
          <a:off x="3161109" y="661"/>
          <a:ext cx="1805781" cy="90289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資料科學</a:t>
          </a:r>
        </a:p>
      </dsp:txBody>
      <dsp:txXfrm>
        <a:off x="3187554" y="27106"/>
        <a:ext cx="1752891" cy="850000"/>
      </dsp:txXfrm>
    </dsp:sp>
    <dsp:sp modelId="{F9EE171F-B544-4F83-9358-DCB97818EBFE}">
      <dsp:nvSpPr>
        <dsp:cNvPr id="0" name=""/>
        <dsp:cNvSpPr/>
      </dsp:nvSpPr>
      <dsp:spPr>
        <a:xfrm>
          <a:off x="3341687" y="903552"/>
          <a:ext cx="180578" cy="1167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7302"/>
              </a:lnTo>
              <a:lnTo>
                <a:pt x="180578" y="11673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B0E2A-8105-41F5-BC6D-A4F1ED173E49}">
      <dsp:nvSpPr>
        <dsp:cNvPr id="0" name=""/>
        <dsp:cNvSpPr/>
      </dsp:nvSpPr>
      <dsp:spPr>
        <a:xfrm>
          <a:off x="3522265" y="1129274"/>
          <a:ext cx="1444624" cy="18831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探索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清理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正規畫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選取特徵值</a:t>
          </a:r>
        </a:p>
      </dsp:txBody>
      <dsp:txXfrm>
        <a:off x="3564577" y="1171586"/>
        <a:ext cx="1360000" cy="1798534"/>
      </dsp:txXfrm>
    </dsp:sp>
    <dsp:sp modelId="{C56708E6-2824-48FF-B83B-13883DCD3F7D}">
      <dsp:nvSpPr>
        <dsp:cNvPr id="0" name=""/>
        <dsp:cNvSpPr/>
      </dsp:nvSpPr>
      <dsp:spPr>
        <a:xfrm>
          <a:off x="3341687" y="903552"/>
          <a:ext cx="180578" cy="3138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605"/>
              </a:lnTo>
              <a:lnTo>
                <a:pt x="180578" y="3138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6EA95-8AE5-497A-A65A-F21150BD373E}">
      <dsp:nvSpPr>
        <dsp:cNvPr id="0" name=""/>
        <dsp:cNvSpPr/>
      </dsp:nvSpPr>
      <dsp:spPr>
        <a:xfrm>
          <a:off x="3522265" y="3238156"/>
          <a:ext cx="1444624" cy="1608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機器模型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模型選擇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訓練模型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評估模型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模型調教</a:t>
          </a:r>
        </a:p>
      </dsp:txBody>
      <dsp:txXfrm>
        <a:off x="3564577" y="3280468"/>
        <a:ext cx="1360000" cy="1523379"/>
      </dsp:txXfrm>
    </dsp:sp>
    <dsp:sp modelId="{ED9E7561-F89A-4D8E-8A6B-C6075B290A1F}">
      <dsp:nvSpPr>
        <dsp:cNvPr id="0" name=""/>
        <dsp:cNvSpPr/>
      </dsp:nvSpPr>
      <dsp:spPr>
        <a:xfrm>
          <a:off x="5418335" y="661"/>
          <a:ext cx="1805781" cy="90289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價值</a:t>
          </a:r>
        </a:p>
      </dsp:txBody>
      <dsp:txXfrm>
        <a:off x="5444780" y="27106"/>
        <a:ext cx="1752891" cy="850000"/>
      </dsp:txXfrm>
    </dsp:sp>
    <dsp:sp modelId="{6C8FB8C6-C5FD-4443-8F10-42757B3A1FD1}">
      <dsp:nvSpPr>
        <dsp:cNvPr id="0" name=""/>
        <dsp:cNvSpPr/>
      </dsp:nvSpPr>
      <dsp:spPr>
        <a:xfrm>
          <a:off x="5598914" y="903552"/>
          <a:ext cx="180578" cy="67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167"/>
              </a:lnTo>
              <a:lnTo>
                <a:pt x="180578" y="677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008B9-D975-4E9A-98EC-99A40327D481}">
      <dsp:nvSpPr>
        <dsp:cNvPr id="0" name=""/>
        <dsp:cNvSpPr/>
      </dsp:nvSpPr>
      <dsp:spPr>
        <a:xfrm>
          <a:off x="5779492" y="112927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登錄</a:t>
          </a:r>
        </a:p>
      </dsp:txBody>
      <dsp:txXfrm>
        <a:off x="5805937" y="1155719"/>
        <a:ext cx="1391734" cy="850000"/>
      </dsp:txXfrm>
    </dsp:sp>
    <dsp:sp modelId="{343AA6B2-5500-4B05-BA0D-798F8D10AB26}">
      <dsp:nvSpPr>
        <dsp:cNvPr id="0" name=""/>
        <dsp:cNvSpPr/>
      </dsp:nvSpPr>
      <dsp:spPr>
        <a:xfrm>
          <a:off x="5598914" y="903552"/>
          <a:ext cx="180578" cy="1805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781"/>
              </a:lnTo>
              <a:lnTo>
                <a:pt x="180578" y="1805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2549-F159-414C-9D77-2BB1422D88A4}">
      <dsp:nvSpPr>
        <dsp:cNvPr id="0" name=""/>
        <dsp:cNvSpPr/>
      </dsp:nvSpPr>
      <dsp:spPr>
        <a:xfrm>
          <a:off x="5779492" y="2257888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部屬</a:t>
          </a:r>
        </a:p>
      </dsp:txBody>
      <dsp:txXfrm>
        <a:off x="5805937" y="2284333"/>
        <a:ext cx="1391734" cy="850000"/>
      </dsp:txXfrm>
    </dsp:sp>
    <dsp:sp modelId="{C01FD0DF-6901-477F-B5C3-308AE437DF07}">
      <dsp:nvSpPr>
        <dsp:cNvPr id="0" name=""/>
        <dsp:cNvSpPr/>
      </dsp:nvSpPr>
      <dsp:spPr>
        <a:xfrm>
          <a:off x="5598914" y="903552"/>
          <a:ext cx="180578" cy="2934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394"/>
              </a:lnTo>
              <a:lnTo>
                <a:pt x="180578" y="2934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1914CC-1769-4888-9EF2-87703AD652BF}">
      <dsp:nvSpPr>
        <dsp:cNvPr id="0" name=""/>
        <dsp:cNvSpPr/>
      </dsp:nvSpPr>
      <dsp:spPr>
        <a:xfrm>
          <a:off x="5779492" y="3386501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監督</a:t>
          </a:r>
          <a:endParaRPr lang="en-US" altLang="zh-TW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05937" y="3412946"/>
        <a:ext cx="1391734" cy="850000"/>
      </dsp:txXfrm>
    </dsp:sp>
    <dsp:sp modelId="{9EE3B576-DED8-4640-A656-194D01939462}">
      <dsp:nvSpPr>
        <dsp:cNvPr id="0" name=""/>
        <dsp:cNvSpPr/>
      </dsp:nvSpPr>
      <dsp:spPr>
        <a:xfrm>
          <a:off x="5598914" y="903552"/>
          <a:ext cx="180578" cy="4063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3007"/>
              </a:lnTo>
              <a:lnTo>
                <a:pt x="180578" y="40630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A82A2-77B4-46EE-AD32-3EE1C8031BC7}">
      <dsp:nvSpPr>
        <dsp:cNvPr id="0" name=""/>
        <dsp:cNvSpPr/>
      </dsp:nvSpPr>
      <dsp:spPr>
        <a:xfrm>
          <a:off x="5779492" y="451511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再訓練</a:t>
          </a:r>
          <a:endParaRPr lang="en-US" altLang="zh-TW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05937" y="4541559"/>
        <a:ext cx="1391734" cy="85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DCDC7-813E-46D9-8B42-7E41EBA111E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812B-8290-4F2B-8868-C3847AB95F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3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8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92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8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3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97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57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21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63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05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879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85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93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938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19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42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696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407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546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58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5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45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/>
              <a:t>欄位導向資料庫（或稱作行式資料庫）</a:t>
            </a:r>
            <a:r>
              <a:rPr lang="zh-TW" altLang="en-US" sz="1200">
                <a:solidFill>
                  <a:srgbClr val="FF0000"/>
                </a:solidFill>
              </a:rPr>
              <a:t>以欄位為單位儲存資料</a:t>
            </a:r>
            <a:r>
              <a:rPr lang="zh-TW" altLang="en-US" sz="1200"/>
              <a:t>，而非以列為單位。單一欄位的所有值都儲存在一起，而不是將完整的紀錄</a:t>
            </a:r>
            <a:r>
              <a:rPr lang="en-US" altLang="zh-TW" sz="1200"/>
              <a:t>(</a:t>
            </a:r>
            <a:r>
              <a:rPr lang="zh-TW" altLang="en-US" sz="1200"/>
              <a:t>列</a:t>
            </a:r>
            <a:r>
              <a:rPr lang="en-US" altLang="zh-TW" sz="1200"/>
              <a:t>)</a:t>
            </a:r>
            <a:r>
              <a:rPr lang="zh-TW" altLang="en-US" sz="1200"/>
              <a:t>連續儲存。</a:t>
            </a:r>
            <a:endParaRPr lang="en-US" altLang="zh-TW" sz="1200"/>
          </a:p>
          <a:p>
            <a:r>
              <a:rPr lang="zh-TW" altLang="en-US" sz="1200"/>
              <a:t>欄位導向資料的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資料模型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非常靈活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屬於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NoSQL 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資料庫類型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，對於資料分析通常涉及篩選和聚合表格欄位時，能實現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更快的查詢速度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。由於只讀取必要的欄位，能最大限度地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減少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I/O 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成本和時間</a:t>
            </a:r>
            <a:endParaRPr lang="en-US" altLang="zh-TW" sz="1200" i="0">
              <a:solidFill>
                <a:srgbClr val="FF0000"/>
              </a:solidFill>
              <a:effectLst/>
              <a:latin typeface="Google Sans Text"/>
            </a:endParaRPr>
          </a:p>
          <a:p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欄位資料庫使用「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鍵空間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(keyspace)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」的資料模型概念，一個鍵空間包含所有欄位家族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(column families)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，而欄位家族則包含列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(rows)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，列再包含欄位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(columns)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。列鍵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(Row Key) 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是該列的特定識別符，並且總是唯一的。欄位包含名稱、值和時間戳記</a:t>
            </a:r>
            <a:endParaRPr lang="en-US" altLang="zh-TW" sz="1200" i="0">
              <a:solidFill>
                <a:srgbClr val="131314"/>
              </a:solidFill>
              <a:effectLst/>
              <a:latin typeface="Google Sans Text"/>
            </a:endParaRPr>
          </a:p>
          <a:p>
            <a:r>
              <a:rPr lang="en-US" altLang="zh-TW" sz="1200"/>
              <a:t>Cassandra</a:t>
            </a:r>
            <a:r>
              <a:rPr lang="zh-TW" altLang="en-US" sz="1200"/>
              <a:t>、</a:t>
            </a:r>
            <a:r>
              <a:rPr lang="en-US" altLang="zh-TW" sz="1200"/>
              <a:t>CosmoDB</a:t>
            </a:r>
            <a:r>
              <a:rPr lang="zh-TW" altLang="en-US" sz="1200"/>
              <a:t>、</a:t>
            </a:r>
            <a:r>
              <a:rPr lang="en-US" altLang="zh-TW" sz="1200"/>
              <a:t>Bigtable </a:t>
            </a:r>
            <a:r>
              <a:rPr lang="zh-TW" altLang="en-US" sz="1200"/>
              <a:t>、</a:t>
            </a:r>
            <a:r>
              <a:rPr lang="en-US" altLang="zh-TW" sz="1200"/>
              <a:t>HBase </a:t>
            </a:r>
            <a:r>
              <a:rPr lang="zh-TW" altLang="en-US" sz="1200"/>
              <a:t>、</a:t>
            </a:r>
            <a:r>
              <a:rPr lang="en-US" altLang="zh-TW" sz="1200"/>
              <a:t>Google BigQuery</a:t>
            </a:r>
            <a:r>
              <a:rPr lang="zh-TW" altLang="en-US" sz="1200"/>
              <a:t>、與 </a:t>
            </a:r>
            <a:r>
              <a:rPr lang="en-US" altLang="zh-TW" sz="1200"/>
              <a:t>ClickHouse</a:t>
            </a:r>
            <a:r>
              <a:rPr lang="zh-TW" altLang="en-US" sz="1200"/>
              <a:t>均為欄位儲存資料庫的例子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812B-8290-4F2B-8868-C3847AB95F2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66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dirty="0"/>
              <a:t>1 Byte = 8 bits, 1 KB = 1024 Bytes, 1 MB = 10</a:t>
            </a:r>
            <a:r>
              <a:rPr lang="zh-TW" baseline="30000" dirty="0"/>
              <a:t>6</a:t>
            </a:r>
            <a:r>
              <a:rPr lang="zh-TW" dirty="0"/>
              <a:t> Bytes, 1 GB = 10</a:t>
            </a:r>
            <a:r>
              <a:rPr lang="zh-TW" baseline="30000" dirty="0"/>
              <a:t>9</a:t>
            </a:r>
            <a:r>
              <a:rPr lang="zh-TW" dirty="0"/>
              <a:t> Bytes, 1 TB = 10</a:t>
            </a:r>
            <a:r>
              <a:rPr lang="zh-TW" baseline="30000" dirty="0"/>
              <a:t>3</a:t>
            </a:r>
            <a:r>
              <a:rPr lang="zh-TW" dirty="0"/>
              <a:t> GB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84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80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46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29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28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1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8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276" y="74738"/>
            <a:ext cx="11497962" cy="91078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1276" y="1148081"/>
            <a:ext cx="11497962" cy="5028882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14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00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669" y="62386"/>
            <a:ext cx="11535033" cy="79023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65669" y="1007076"/>
            <a:ext cx="5754131" cy="516988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007076"/>
            <a:ext cx="5628502" cy="516988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73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89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29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53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9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8552-309E-4E94-AE04-30F10FCCEBCC}" type="datetimeFigureOut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studyplan/top-sql-5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Corbel"/>
              <a:buNone/>
            </a:pPr>
            <a:r>
              <a:rPr lang="zh-TW" sz="4800" dirty="0">
                <a:latin typeface="Calibri" panose="020F0502020204030204" pitchFamily="34" charset="0"/>
                <a:ea typeface="微軟正黑體" panose="020B0604030504040204" pitchFamily="34" charset="-120"/>
              </a:rPr>
              <a:t>資料庫與資料管理</a:t>
            </a:r>
            <a:endParaRPr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449355" y="473415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鍾健雄</a:t>
            </a:r>
            <a:endParaRPr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FD06-A496-4301-84D3-85D6F6E3DFFA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80111"/>
            <a:ext cx="5705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資料庫是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一堆相關資料的組織</a:t>
            </a:r>
            <a:endParaRPr lang="en-US" altLang="zh-TW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資料圍繞著某個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且有相當的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相關性</a:t>
            </a:r>
            <a:endParaRPr lang="en-US" altLang="zh-TW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儲存於電腦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資料伺服器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電子資料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zh-TW" altLang="en-US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資料庫管理系統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來存取資料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現代化生活中比比皆是資料庫應用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t="21069"/>
          <a:stretch/>
        </p:blipFill>
        <p:spPr>
          <a:xfrm>
            <a:off x="869258" y="4166237"/>
            <a:ext cx="2876550" cy="17028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42" y="4166237"/>
            <a:ext cx="2876550" cy="15906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l="-486" t="-9477" r="486" b="9477"/>
          <a:stretch/>
        </p:blipFill>
        <p:spPr>
          <a:xfrm>
            <a:off x="7808426" y="4021571"/>
            <a:ext cx="2709079" cy="1735341"/>
          </a:xfrm>
          <a:prstGeom prst="rect">
            <a:avLst/>
          </a:prstGeom>
        </p:spPr>
      </p:pic>
      <p:sp>
        <p:nvSpPr>
          <p:cNvPr id="19" name="日期版面配置區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3D8FA5-4ABF-4E3F-A858-57497480724B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32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B907A-699A-4F02-8638-97744A22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資料庫管理系統類型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672CFD3-1175-4934-B75B-E83F162B8B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5468" y="1453019"/>
          <a:ext cx="11636680" cy="50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61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0911-EDC0-4528-9D47-DFA47AA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關聯式資料庫概念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0F33A-E860-4101-9C99-142B5DA8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關聯資料模型</a:t>
            </a:r>
            <a:r>
              <a:rPr lang="en-US" altLang="zh-TW"/>
              <a:t>(Codd, 1970)</a:t>
            </a:r>
          </a:p>
          <a:p>
            <a:r>
              <a:rPr lang="zh-TW" altLang="en-US"/>
              <a:t>關聯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資料表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資料表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屬性欄 </a:t>
            </a:r>
            <a:r>
              <a:rPr lang="en-US" altLang="zh-TW">
                <a:sym typeface="Wingdings" panose="05000000000000000000" pitchFamily="2" charset="2"/>
              </a:rPr>
              <a:t>+</a:t>
            </a:r>
            <a:r>
              <a:rPr lang="zh-TW" altLang="en-US">
                <a:sym typeface="Wingdings" panose="05000000000000000000" pitchFamily="2" charset="2"/>
              </a:rPr>
              <a:t> 紀錄列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/>
              <a:t>資料的整體性</a:t>
            </a:r>
            <a:r>
              <a:rPr lang="en-US" altLang="zh-TW"/>
              <a:t>(Data integrity)</a:t>
            </a:r>
            <a:r>
              <a:rPr lang="zh-TW" altLang="en-US"/>
              <a:t>必須被確保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 b="1"/>
              <a:t>主鍵</a:t>
            </a:r>
            <a:r>
              <a:rPr lang="en-US" altLang="zh-TW" b="1"/>
              <a:t>(primary key)</a:t>
            </a:r>
            <a:r>
              <a:rPr lang="zh-TW" altLang="en-US"/>
              <a:t>用於辨識資料的唯一屬性</a:t>
            </a:r>
            <a:endParaRPr lang="en-US" altLang="zh-TW"/>
          </a:p>
          <a:p>
            <a:pPr lvl="1"/>
            <a:r>
              <a:rPr lang="zh-TW" altLang="en-US" b="1"/>
              <a:t>外來鍵</a:t>
            </a:r>
            <a:r>
              <a:rPr lang="en-US" altLang="zh-TW" b="1"/>
              <a:t>(foreign</a:t>
            </a:r>
            <a:r>
              <a:rPr lang="zh-TW" altLang="en-US" b="1"/>
              <a:t> </a:t>
            </a:r>
            <a:r>
              <a:rPr lang="en-US" altLang="zh-TW" b="1"/>
              <a:t>key)</a:t>
            </a:r>
            <a:r>
              <a:rPr lang="zh-TW" altLang="en-US"/>
              <a:t>用於資料表的連結</a:t>
            </a:r>
            <a:endParaRPr lang="en-US" altLang="zh-TW"/>
          </a:p>
          <a:p>
            <a:r>
              <a:rPr lang="zh-TW" altLang="en-US"/>
              <a:t>關聯代數微關聯運算基礎</a:t>
            </a:r>
            <a:endParaRPr lang="en-US" altLang="zh-TW"/>
          </a:p>
          <a:p>
            <a:r>
              <a:rPr lang="en-US" altLang="zh-TW"/>
              <a:t>SQL(</a:t>
            </a:r>
            <a:r>
              <a:rPr lang="zh-TW" altLang="en-US" b="1"/>
              <a:t>結構查詢語言</a:t>
            </a:r>
            <a:r>
              <a:rPr lang="en-US" altLang="zh-TW" b="1"/>
              <a:t>)</a:t>
            </a:r>
            <a:r>
              <a:rPr lang="zh-TW" altLang="en-US" b="1"/>
              <a:t>實踐</a:t>
            </a:r>
            <a:r>
              <a:rPr lang="zh-TW" altLang="en-US"/>
              <a:t>關聯式資料庫中資料操作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D7FD43-3DDB-44FC-B7EC-0FC05D71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1"/>
          <a:stretch/>
        </p:blipFill>
        <p:spPr>
          <a:xfrm>
            <a:off x="7711569" y="1233237"/>
            <a:ext cx="3843016" cy="4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E65CF-76A8-4560-A005-787B5779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Document-based Database</a:t>
            </a:r>
            <a:r>
              <a:rPr lang="zh-TW" altLang="en-US"/>
              <a:t>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B625B-1E19-4916-91E7-9E56E4CC8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u="sng"/>
              <a:t>文件導向資料庫</a:t>
            </a:r>
            <a:r>
              <a:rPr lang="zh-TW" altLang="en-US" sz="2400"/>
              <a:t>因應現代非結構化或半結構化形式應用</a:t>
            </a:r>
            <a:endParaRPr lang="en-US" altLang="zh-TW" sz="2400"/>
          </a:p>
          <a:p>
            <a:r>
              <a:rPr lang="zh-TW" altLang="en-US" sz="2400"/>
              <a:t>利用</a:t>
            </a:r>
            <a:r>
              <a:rPr lang="en-US" altLang="zh-TW" sz="2400"/>
              <a:t>JSON</a:t>
            </a:r>
            <a:r>
              <a:rPr lang="zh-TW" altLang="en-US" sz="2400"/>
              <a:t>或</a:t>
            </a:r>
            <a:r>
              <a:rPr lang="en-US" altLang="zh-TW" sz="2400"/>
              <a:t>BSON</a:t>
            </a:r>
            <a:r>
              <a:rPr lang="zh-TW" altLang="en-US" sz="2400"/>
              <a:t>形式儲存資料</a:t>
            </a:r>
            <a:endParaRPr lang="en-US" altLang="zh-TW" sz="2400"/>
          </a:p>
          <a:p>
            <a:r>
              <a:rPr lang="zh-TW" altLang="en-US" sz="2400"/>
              <a:t>新</a:t>
            </a:r>
            <a:r>
              <a:rPr lang="zh-TW" altLang="en-US"/>
              <a:t>一代的</a:t>
            </a:r>
            <a:r>
              <a:rPr lang="zh-TW" altLang="en-US" sz="2400"/>
              <a:t>資料庫管理系統</a:t>
            </a:r>
            <a:endParaRPr lang="en-US" altLang="zh-TW" sz="2400"/>
          </a:p>
          <a:p>
            <a:r>
              <a:rPr lang="en-US" altLang="zh-TW" sz="2400"/>
              <a:t>MongoDB</a:t>
            </a:r>
          </a:p>
          <a:p>
            <a:pPr lvl="1"/>
            <a:r>
              <a:rPr lang="zh-TW" altLang="en-US"/>
              <a:t>強大的查詢與整合機制</a:t>
            </a:r>
            <a:endParaRPr lang="en-US" altLang="zh-TW"/>
          </a:p>
          <a:p>
            <a:pPr lvl="1"/>
            <a:r>
              <a:rPr lang="zh-TW" altLang="en-US"/>
              <a:t>複雜的搜尋操作，包括</a:t>
            </a:r>
            <a:r>
              <a:rPr lang="en-US" altLang="zh-TW"/>
              <a:t>full-text</a:t>
            </a:r>
            <a:r>
              <a:rPr lang="zh-TW" altLang="en-US"/>
              <a:t>搜尋、地理查詢</a:t>
            </a:r>
            <a:endParaRPr lang="en-US" altLang="zh-TW"/>
          </a:p>
          <a:p>
            <a:pPr lvl="1"/>
            <a:r>
              <a:rPr lang="zh-TW" altLang="en-US"/>
              <a:t>複雜分析的整合管線機制</a:t>
            </a:r>
            <a:r>
              <a:rPr lang="en-US" altLang="zh-TW"/>
              <a:t>(aggregation pipeline)</a:t>
            </a:r>
          </a:p>
          <a:p>
            <a:pPr lvl="1"/>
            <a:r>
              <a:rPr lang="zh-TW" altLang="en-US" sz="2000"/>
              <a:t>適合用於大型資料</a:t>
            </a:r>
            <a:endParaRPr lang="en-US" altLang="zh-TW"/>
          </a:p>
          <a:p>
            <a:pPr lvl="2"/>
            <a:r>
              <a:rPr lang="zh-TW" altLang="en-US"/>
              <a:t>橫向擴展性</a:t>
            </a:r>
            <a:endParaRPr lang="en-US" altLang="zh-TW"/>
          </a:p>
          <a:p>
            <a:pPr lvl="2"/>
            <a:r>
              <a:rPr lang="zh-TW" altLang="en-US"/>
              <a:t>內建的「分片」</a:t>
            </a:r>
            <a:r>
              <a:rPr lang="en-US" altLang="zh-TW"/>
              <a:t>(sharding)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C786CE-0685-4B98-8D6F-7ED4D65F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01" y="1927266"/>
            <a:ext cx="4778467" cy="45634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ED6427-8767-44F3-9910-FF58A739D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" t="4649" r="51420" b="5804"/>
          <a:stretch/>
        </p:blipFill>
        <p:spPr>
          <a:xfrm>
            <a:off x="4768765" y="4293831"/>
            <a:ext cx="2197519" cy="24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B3B21-02AA-467B-A179-954C359B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欄位導向資料庫管理系統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549CA0-3D3D-4E52-93B3-478329D1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6" y="1148081"/>
            <a:ext cx="6915096" cy="5028882"/>
          </a:xfrm>
        </p:spPr>
        <p:txBody>
          <a:bodyPr>
            <a:normAutofit/>
          </a:bodyPr>
          <a:lstStyle/>
          <a:p>
            <a:r>
              <a:rPr lang="zh-TW" altLang="en-US" sz="2400"/>
              <a:t>以</a:t>
            </a:r>
            <a:r>
              <a:rPr lang="zh-TW" altLang="en-US" sz="2400" dirty="0"/>
              <a:t>欄位為單位</a:t>
            </a:r>
            <a:r>
              <a:rPr lang="zh-TW" altLang="en-US" sz="2400"/>
              <a:t>儲存資料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又</a:t>
            </a:r>
            <a:r>
              <a:rPr lang="zh-TW" altLang="en-US" sz="2400"/>
              <a:t>稱行式資料庫</a:t>
            </a:r>
            <a:r>
              <a:rPr lang="en-US" altLang="zh-TW" sz="2400"/>
              <a:t>)</a:t>
            </a:r>
            <a:endParaRPr lang="en-US" altLang="zh-TW" sz="2400" dirty="0"/>
          </a:p>
          <a:p>
            <a:r>
              <a:rPr lang="en-US" altLang="zh-TW" sz="2400" i="0">
                <a:effectLst/>
                <a:latin typeface="Google Sans Text"/>
              </a:rPr>
              <a:t>NoSQL </a:t>
            </a:r>
            <a:r>
              <a:rPr lang="zh-TW" altLang="en-US" sz="2400" i="0" dirty="0">
                <a:effectLst/>
                <a:latin typeface="Google Sans Text"/>
              </a:rPr>
              <a:t>資料庫</a:t>
            </a:r>
            <a:r>
              <a:rPr lang="zh-TW" altLang="en-US" sz="2400" i="0">
                <a:effectLst/>
                <a:latin typeface="Google Sans Text"/>
              </a:rPr>
              <a:t>類型，更</a:t>
            </a:r>
            <a:r>
              <a:rPr lang="zh-TW" altLang="en-US" sz="2400" i="0" dirty="0">
                <a:effectLst/>
                <a:latin typeface="Google Sans Text"/>
              </a:rPr>
              <a:t>快的</a:t>
            </a:r>
            <a:r>
              <a:rPr lang="zh-TW" altLang="en-US" sz="2400" i="0">
                <a:effectLst/>
                <a:latin typeface="Google Sans Text"/>
              </a:rPr>
              <a:t>查詢速度，減少 </a:t>
            </a:r>
            <a:r>
              <a:rPr lang="en-US" altLang="zh-TW" sz="2400" i="0">
                <a:effectLst/>
                <a:latin typeface="Google Sans Text"/>
              </a:rPr>
              <a:t>I/O </a:t>
            </a:r>
            <a:r>
              <a:rPr lang="zh-TW" altLang="en-US" sz="2400" i="0">
                <a:effectLst/>
                <a:latin typeface="Google Sans Text"/>
              </a:rPr>
              <a:t>成本和時間</a:t>
            </a:r>
            <a:endParaRPr lang="en-US" altLang="zh-TW" sz="2400" i="0">
              <a:effectLst/>
              <a:latin typeface="Google Sans Text"/>
            </a:endParaRPr>
          </a:p>
          <a:p>
            <a:r>
              <a:rPr lang="zh-TW" altLang="en-US" sz="2400" i="0">
                <a:effectLst/>
                <a:latin typeface="Google Sans Text"/>
              </a:rPr>
              <a:t>鍵空間 </a:t>
            </a:r>
            <a:r>
              <a:rPr lang="en-US" altLang="zh-TW" sz="2400" i="0">
                <a:effectLst/>
                <a:latin typeface="Google Sans Text"/>
              </a:rPr>
              <a:t>(keyspace)</a:t>
            </a:r>
            <a:r>
              <a:rPr lang="zh-TW" altLang="en-US" sz="2400" i="0">
                <a:effectLst/>
                <a:latin typeface="Google Sans Text"/>
              </a:rPr>
              <a:t>資料模型概念</a:t>
            </a:r>
            <a:endParaRPr lang="en-US" altLang="zh-TW" sz="2400" i="0">
              <a:effectLst/>
              <a:latin typeface="Google Sans Text"/>
            </a:endParaRPr>
          </a:p>
          <a:p>
            <a:pPr lvl="1"/>
            <a:r>
              <a:rPr lang="zh-TW" altLang="en-US" i="0">
                <a:effectLst/>
                <a:latin typeface="Google Sans Text"/>
              </a:rPr>
              <a:t>一個鍵空間包含所有欄位家族 </a:t>
            </a:r>
            <a:r>
              <a:rPr lang="en-US" altLang="zh-TW" i="0">
                <a:effectLst/>
                <a:latin typeface="Google Sans Text"/>
              </a:rPr>
              <a:t>(column families)</a:t>
            </a:r>
            <a:endParaRPr lang="en-US" altLang="zh-TW">
              <a:latin typeface="Google Sans Text"/>
            </a:endParaRPr>
          </a:p>
          <a:p>
            <a:pPr lvl="2"/>
            <a:r>
              <a:rPr lang="zh-TW" altLang="en-US" sz="2000" i="0">
                <a:effectLst/>
                <a:latin typeface="Google Sans Text"/>
              </a:rPr>
              <a:t>欄位家族則包含列 </a:t>
            </a:r>
            <a:r>
              <a:rPr lang="en-US" altLang="zh-TW" sz="2000" i="0">
                <a:effectLst/>
                <a:latin typeface="Google Sans Text"/>
              </a:rPr>
              <a:t>(rows)</a:t>
            </a:r>
            <a:endParaRPr lang="en-US" altLang="zh-TW" sz="2000">
              <a:latin typeface="Google Sans Text"/>
            </a:endParaRPr>
          </a:p>
          <a:p>
            <a:pPr lvl="3"/>
            <a:r>
              <a:rPr lang="zh-TW" altLang="en-US" sz="2000" i="0">
                <a:effectLst/>
                <a:latin typeface="Google Sans Text"/>
              </a:rPr>
              <a:t>列鍵 </a:t>
            </a:r>
            <a:r>
              <a:rPr lang="en-US" altLang="zh-TW" sz="2000" i="0">
                <a:effectLst/>
                <a:latin typeface="Google Sans Text"/>
              </a:rPr>
              <a:t>(Row Key) </a:t>
            </a:r>
            <a:r>
              <a:rPr lang="zh-TW" altLang="en-US" sz="2000" i="0">
                <a:effectLst/>
                <a:latin typeface="Google Sans Text"/>
              </a:rPr>
              <a:t>是列特定識別符，並是唯一的</a:t>
            </a:r>
            <a:endParaRPr lang="en-US" altLang="zh-TW" sz="2000" i="0">
              <a:effectLst/>
              <a:latin typeface="Google Sans Text"/>
            </a:endParaRPr>
          </a:p>
          <a:p>
            <a:pPr lvl="4"/>
            <a:r>
              <a:rPr lang="zh-TW" altLang="en-US" sz="1800" i="0">
                <a:effectLst/>
                <a:latin typeface="Google Sans Text"/>
              </a:rPr>
              <a:t>欄位包含名稱、值和時間戳記</a:t>
            </a:r>
            <a:endParaRPr lang="en-US" altLang="zh-TW" sz="1800" i="0">
              <a:effectLst/>
              <a:latin typeface="Google Sans Text"/>
            </a:endParaRPr>
          </a:p>
          <a:p>
            <a:r>
              <a:rPr lang="zh-TW" altLang="en-US" sz="2400"/>
              <a:t>欄位儲存資料庫</a:t>
            </a:r>
            <a:r>
              <a:rPr lang="en-US" altLang="zh-TW" sz="2400"/>
              <a:t>Cassandra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CosmoDB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Bigtable</a:t>
            </a:r>
            <a:r>
              <a:rPr lang="en-US" altLang="zh-TW" sz="2400" dirty="0"/>
              <a:t> 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HBase</a:t>
            </a:r>
            <a:r>
              <a:rPr lang="en-US" altLang="zh-TW" sz="2400" dirty="0"/>
              <a:t> </a:t>
            </a:r>
            <a:r>
              <a:rPr lang="zh-TW" altLang="en-US" sz="2400" dirty="0"/>
              <a:t>、</a:t>
            </a:r>
            <a:r>
              <a:rPr lang="en-US" altLang="zh-TW" sz="2400" dirty="0"/>
              <a:t>Google </a:t>
            </a:r>
            <a:r>
              <a:rPr lang="en-US" altLang="zh-TW" sz="2400" err="1"/>
              <a:t>BigQuery</a:t>
            </a:r>
            <a:r>
              <a:rPr lang="zh-TW" altLang="en-US" sz="2400"/>
              <a:t>、 </a:t>
            </a:r>
            <a:r>
              <a:rPr lang="en-US" altLang="zh-TW" sz="2400"/>
              <a:t>ClickHouse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BFC6D0-5DBF-45A8-9282-A0DF1FF57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2" t="10103" b="7598"/>
          <a:stretch/>
        </p:blipFill>
        <p:spPr>
          <a:xfrm>
            <a:off x="7604834" y="1148081"/>
            <a:ext cx="4214404" cy="44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DDFD0-CF45-4C06-A19C-1DB31DD2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記憶體資料庫 </a:t>
            </a:r>
            <a:r>
              <a:rPr lang="en-US" altLang="zh-TW"/>
              <a:t>(In-Memory Database)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713DB1-B76A-464F-9D48-03586BAF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/>
              <a:t>將</a:t>
            </a:r>
            <a:r>
              <a:rPr lang="zh-TW" altLang="en-US" sz="2400" dirty="0"/>
              <a:t>資料完全儲存在系統主記憶體 </a:t>
            </a:r>
            <a:r>
              <a:rPr lang="en-US" altLang="zh-TW" sz="2400" dirty="0"/>
              <a:t>(RAM</a:t>
            </a:r>
            <a:r>
              <a:rPr lang="en-US" altLang="zh-TW" sz="2400"/>
              <a:t>) </a:t>
            </a:r>
            <a:r>
              <a:rPr lang="zh-TW" altLang="en-US" sz="2400"/>
              <a:t>實現</a:t>
            </a:r>
            <a:r>
              <a:rPr lang="zh-TW" altLang="en-US" sz="2400" dirty="0"/>
              <a:t>更快的資料檢索和處理</a:t>
            </a:r>
            <a:endParaRPr lang="en-US" altLang="zh-TW" sz="2400" dirty="0"/>
          </a:p>
          <a:p>
            <a:r>
              <a:rPr lang="zh-TW" altLang="en-US" sz="2400" dirty="0"/>
              <a:t>所有資料都可在記憶體中直接</a:t>
            </a:r>
            <a:r>
              <a:rPr lang="zh-TW" altLang="en-US" sz="2400"/>
              <a:t>存取，直接</a:t>
            </a:r>
            <a:r>
              <a:rPr lang="zh-TW" altLang="en-US" sz="2400" dirty="0"/>
              <a:t>在記憶體中處理操作和執行查詢，顯著減少延遲</a:t>
            </a:r>
            <a:endParaRPr lang="en-US" altLang="zh-TW" sz="2400" dirty="0"/>
          </a:p>
          <a:p>
            <a:r>
              <a:rPr lang="en-US" altLang="zh-TW" sz="2400"/>
              <a:t>RAM</a:t>
            </a:r>
            <a:r>
              <a:rPr lang="zh-TW" altLang="en-US" sz="2400"/>
              <a:t>揮發性特性，採用資料</a:t>
            </a:r>
            <a:r>
              <a:rPr lang="zh-TW" altLang="en-US" sz="2400" dirty="0"/>
              <a:t>持久</a:t>
            </a:r>
            <a:r>
              <a:rPr lang="zh-TW" altLang="en-US" sz="2400"/>
              <a:t>性策略</a:t>
            </a:r>
            <a:endParaRPr lang="en-US" altLang="zh-TW" sz="2400"/>
          </a:p>
          <a:p>
            <a:pPr lvl="1"/>
            <a:r>
              <a:rPr lang="zh-TW" altLang="en-US" i="0">
                <a:effectLst/>
                <a:latin typeface="Google Sans Text"/>
              </a:rPr>
              <a:t>快照</a:t>
            </a:r>
            <a:r>
              <a:rPr lang="zh-TW" altLang="en-US" i="0" dirty="0">
                <a:effectLst/>
                <a:latin typeface="Google Sans Text"/>
              </a:rPr>
              <a:t>檔 </a:t>
            </a:r>
            <a:r>
              <a:rPr lang="en-US" altLang="zh-TW" i="0" dirty="0">
                <a:effectLst/>
                <a:latin typeface="Google Sans Text"/>
              </a:rPr>
              <a:t>(Snapshotting)</a:t>
            </a:r>
            <a:r>
              <a:rPr lang="zh-TW" altLang="en-US" i="0" dirty="0">
                <a:effectLst/>
                <a:latin typeface="Google Sans Text"/>
              </a:rPr>
              <a:t>、交易日誌 </a:t>
            </a:r>
            <a:r>
              <a:rPr lang="en-US" altLang="zh-TW" i="0" dirty="0">
                <a:effectLst/>
                <a:latin typeface="Google Sans Text"/>
              </a:rPr>
              <a:t>(Transaction Logging)</a:t>
            </a:r>
            <a:r>
              <a:rPr lang="zh-TW" altLang="en-US" i="0" dirty="0">
                <a:effectLst/>
                <a:latin typeface="Google Sans Text"/>
              </a:rPr>
              <a:t>、非揮發性雙列直插式記憶體模組 </a:t>
            </a:r>
            <a:r>
              <a:rPr lang="en-US" altLang="zh-TW" i="0" dirty="0">
                <a:effectLst/>
                <a:latin typeface="Google Sans Text"/>
              </a:rPr>
              <a:t>(NVDIMM)</a:t>
            </a:r>
            <a:r>
              <a:rPr lang="zh-TW" altLang="en-US" i="0" dirty="0">
                <a:effectLst/>
                <a:latin typeface="Google Sans Text"/>
              </a:rPr>
              <a:t>、非揮發性隨機存取記憶體 </a:t>
            </a:r>
            <a:r>
              <a:rPr lang="en-US" altLang="zh-TW" i="0" dirty="0">
                <a:effectLst/>
                <a:latin typeface="Google Sans Text"/>
              </a:rPr>
              <a:t>(NVRAM)</a:t>
            </a:r>
            <a:r>
              <a:rPr lang="zh-TW" altLang="en-US" i="0" dirty="0">
                <a:effectLst/>
                <a:latin typeface="Google Sans Text"/>
              </a:rPr>
              <a:t>、熱備援 </a:t>
            </a:r>
            <a:r>
              <a:rPr lang="en-US" altLang="zh-TW" i="0" dirty="0">
                <a:effectLst/>
                <a:latin typeface="Google Sans Text"/>
              </a:rPr>
              <a:t>(Hot Standby) </a:t>
            </a:r>
            <a:r>
              <a:rPr lang="zh-TW" altLang="en-US" i="0" dirty="0">
                <a:effectLst/>
                <a:latin typeface="Google Sans Text"/>
              </a:rPr>
              <a:t>機制、及雲端備份</a:t>
            </a:r>
            <a:endParaRPr lang="en-US" altLang="zh-TW" dirty="0"/>
          </a:p>
          <a:p>
            <a:r>
              <a:rPr lang="zh-TW" altLang="en-US" sz="2400"/>
              <a:t>支援</a:t>
            </a:r>
            <a:r>
              <a:rPr lang="zh-TW" altLang="en-US" sz="2400" dirty="0"/>
              <a:t>資料壓縮，以減少記憶體佔用並優化儲存</a:t>
            </a:r>
            <a:endParaRPr lang="en-US" altLang="zh-TW" sz="2400" dirty="0"/>
          </a:p>
          <a:p>
            <a:r>
              <a:rPr lang="zh-TW" altLang="en-US" sz="2400"/>
              <a:t>可向上</a:t>
            </a:r>
            <a:r>
              <a:rPr lang="zh-TW" altLang="en-US" sz="2400" dirty="0"/>
              <a:t>擴展（增加更多 </a:t>
            </a:r>
            <a:r>
              <a:rPr lang="en-US" altLang="zh-TW" sz="2400" dirty="0"/>
              <a:t>RAM</a:t>
            </a:r>
            <a:r>
              <a:rPr lang="zh-TW" altLang="en-US" sz="2400" dirty="0"/>
              <a:t>）或向外擴展（分佈到多個</a:t>
            </a:r>
            <a:r>
              <a:rPr lang="zh-TW" altLang="en-US" sz="2400"/>
              <a:t>系統）處理</a:t>
            </a:r>
            <a:r>
              <a:rPr lang="zh-TW" altLang="en-US" sz="2400" dirty="0"/>
              <a:t>大量資料</a:t>
            </a:r>
          </a:p>
        </p:txBody>
      </p:sp>
    </p:spTree>
    <p:extLst>
      <p:ext uri="{BB962C8B-B14F-4D97-AF65-F5344CB8AC3E}">
        <p14:creationId xmlns:p14="http://schemas.microsoft.com/office/powerpoint/2010/main" val="418214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描述資料庫</a:t>
            </a:r>
            <a:r>
              <a:rPr lang="zh-TW" altLang="en-US" sz="48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的方式稱資料</a:t>
            </a:r>
            <a:r>
              <a:rPr lang="zh-TW" altLang="en-US" sz="4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模式</a:t>
            </a:r>
            <a:r>
              <a:rPr lang="zh-TW" altLang="en-US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（</a:t>
            </a:r>
            <a:r>
              <a:rPr lang="en-US" altLang="zh-TW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Data model</a:t>
            </a:r>
            <a:r>
              <a:rPr lang="zh-TW" altLang="en-US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）</a:t>
            </a:r>
            <a:endParaRPr lang="zh-TW" altLang="en-US" sz="4800" dirty="0">
              <a:solidFill>
                <a:schemeClr val="tx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6E96D-C0D1-4366-8A3C-6AC76EFEF778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8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檔案組成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2919" lvl="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dirty="0"/>
              <a:t>資料的</a:t>
            </a:r>
            <a:r>
              <a:rPr lang="zh-TW" altLang="zh-TW" dirty="0"/>
              <a:t>基本</a:t>
            </a:r>
            <a:r>
              <a:rPr lang="zh-TW" altLang="zh-TW"/>
              <a:t>單位</a:t>
            </a:r>
            <a:r>
              <a:rPr lang="zh-TW"/>
              <a:t>由</a:t>
            </a:r>
            <a:r>
              <a:rPr lang="zh-TW" altLang="en-US"/>
              <a:t>「位元」</a:t>
            </a:r>
            <a:r>
              <a:rPr lang="zh-TW"/>
              <a:t>所</a:t>
            </a:r>
            <a:r>
              <a:rPr lang="zh-TW" dirty="0"/>
              <a:t>組成，資料處理的基本單位稱 Bit/Byte(8 bits)</a:t>
            </a:r>
            <a:endParaRPr lang="en-US" altLang="zh-TW" dirty="0"/>
          </a:p>
          <a:p>
            <a:pPr marL="960119" lvl="1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Ø"/>
            </a:pPr>
            <a:r>
              <a:rPr lang="en-US" altLang="zh-TW" sz="2000" dirty="0"/>
              <a:t>1 Byte = 8 bits, 1 KB = 1024 Bytes, 1 MB = 10</a:t>
            </a:r>
            <a:r>
              <a:rPr lang="en-US" altLang="zh-TW" sz="2000" baseline="30000" dirty="0"/>
              <a:t>6</a:t>
            </a:r>
            <a:r>
              <a:rPr lang="en-US" altLang="zh-TW" sz="2000" dirty="0"/>
              <a:t> Bytes, 1 GB = 1000 Bytes, 1 TB = 1000 GB</a:t>
            </a:r>
          </a:p>
          <a:p>
            <a:pPr marL="502919" lvl="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檔案</a:t>
            </a:r>
            <a:r>
              <a:rPr lang="zh-TW" altLang="en-US"/>
              <a:t>可由「文字字元」或「二進位碼」組成</a:t>
            </a:r>
            <a:endParaRPr dirty="0"/>
          </a:p>
          <a:p>
            <a:pPr marL="502919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dirty="0"/>
              <a:t>檔案中的資料可分為「結構化」與「非結構化」</a:t>
            </a:r>
            <a:endParaRPr dirty="0"/>
          </a:p>
          <a:p>
            <a:pPr marL="4572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F1F1D8-7CFD-4661-9D0A-69E846517F22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49" r="2153" b="9564"/>
          <a:stretch/>
        </p:blipFill>
        <p:spPr>
          <a:xfrm>
            <a:off x="3203653" y="3448801"/>
            <a:ext cx="5756115" cy="29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2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lvl="0" indent="0">
              <a:lnSpc>
                <a:spcPct val="120000"/>
              </a:lnSpc>
              <a:buSzPct val="80000"/>
              <a:buNone/>
            </a:pPr>
            <a:r>
              <a:rPr lang="zh-TW" altLang="en-US" sz="1800" u="sng" dirty="0"/>
              <a:t>結構化資料</a:t>
            </a:r>
          </a:p>
          <a:p>
            <a:pPr marL="1005839" lvl="2" indent="-457199">
              <a:lnSpc>
                <a:spcPct val="120000"/>
              </a:lnSpc>
              <a:spcBef>
                <a:spcPts val="0"/>
              </a:spcBef>
              <a:buSzPct val="80000"/>
            </a:pPr>
            <a:r>
              <a:rPr lang="zh-TW" altLang="en-US" sz="1800" dirty="0"/>
              <a:t>欄位</a:t>
            </a:r>
            <a:r>
              <a:rPr lang="zh-TW" altLang="en-US" sz="1800" dirty="0">
                <a:sym typeface="Wingdings" panose="05000000000000000000" pitchFamily="2" charset="2"/>
              </a:rPr>
              <a:t></a:t>
            </a:r>
            <a:r>
              <a:rPr lang="zh-TW" altLang="en-US" sz="1800" dirty="0"/>
              <a:t>屬性</a:t>
            </a:r>
          </a:p>
          <a:p>
            <a:pPr marL="1005839" lvl="2" indent="-457199">
              <a:lnSpc>
                <a:spcPct val="120000"/>
              </a:lnSpc>
              <a:buSzPct val="80000"/>
            </a:pPr>
            <a:r>
              <a:rPr lang="zh-TW" altLang="en-US" sz="1800" dirty="0"/>
              <a:t>紀錄</a:t>
            </a:r>
            <a:r>
              <a:rPr lang="zh-TW" altLang="en-US" sz="1800" dirty="0">
                <a:sym typeface="Wingdings" panose="05000000000000000000" pitchFamily="2" charset="2"/>
              </a:rPr>
              <a:t></a:t>
            </a:r>
            <a:r>
              <a:rPr lang="zh-TW" altLang="en-US" sz="1800" dirty="0"/>
              <a:t>實體</a:t>
            </a:r>
          </a:p>
          <a:p>
            <a:pPr marL="10668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CB209F-CBCD-4415-B4CE-A5B80D3A80BC}" type="datetime1">
              <a:rPr lang="en-US" altLang="zh-TW" smtClean="0"/>
              <a:t>9/10/2025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85" y="1156123"/>
            <a:ext cx="7865015" cy="502084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318127" y="1994706"/>
            <a:ext cx="5519292" cy="2828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318127" y="3191978"/>
            <a:ext cx="7413877" cy="2039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39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680" lvl="0" indent="0">
              <a:buNone/>
            </a:pPr>
            <a:r>
              <a:rPr lang="zh-TW" altLang="zh-TW" u="sng" dirty="0"/>
              <a:t>非結構化資料</a:t>
            </a:r>
            <a:endParaRPr lang="en-US" altLang="zh-TW" u="sng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CB209F-CBCD-4415-B4CE-A5B80D3A80BC}" type="datetime1">
              <a:rPr lang="en-US" altLang="zh-TW" smtClean="0"/>
              <a:t>9/10/2025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8431" t="6482" r="7021" b="5959"/>
          <a:stretch/>
        </p:blipFill>
        <p:spPr>
          <a:xfrm>
            <a:off x="2855032" y="1422808"/>
            <a:ext cx="6189227" cy="473710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133654" y="6176963"/>
            <a:ext cx="187320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png</a:t>
            </a:r>
            <a:r>
              <a:rPr lang="en-US" altLang="zh-TW" dirty="0"/>
              <a:t> binary format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80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/>
              <a:t>授課教師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Char char="•"/>
            </a:pPr>
            <a:r>
              <a:rPr lang="zh-TW" dirty="0">
                <a:solidFill>
                  <a:srgbClr val="0432FF"/>
                </a:solidFill>
              </a:rPr>
              <a:t>鍾健雄</a:t>
            </a:r>
            <a:endParaRPr dirty="0">
              <a:solidFill>
                <a:srgbClr val="0432FF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美國維吉尼亞大學系統</a:t>
            </a:r>
            <a:r>
              <a:rPr lang="zh-TW" altLang="en-US" dirty="0"/>
              <a:t>暨資訊</a:t>
            </a:r>
            <a:r>
              <a:rPr lang="zh-TW" dirty="0"/>
              <a:t>工程博士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研究興趣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dirty="0"/>
              <a:t>Python程式應用、資料探勘、資料視覺化、空間大數據分析離散事件系統模擬、</a:t>
            </a:r>
            <a:r>
              <a:rPr lang="zh-TW" altLang="en-US" dirty="0"/>
              <a:t>物件導向</a:t>
            </a:r>
            <a:r>
              <a:rPr lang="zh-TW" dirty="0"/>
              <a:t>分析</a:t>
            </a:r>
            <a:r>
              <a:rPr lang="zh-TW" altLang="en-US" dirty="0"/>
              <a:t>與設計</a:t>
            </a:r>
            <a:r>
              <a:rPr lang="zh-TW" dirty="0"/>
              <a:t>(UML)、ICS資訊安全</a:t>
            </a:r>
            <a:endParaRPr lang="en-US" altLang="zh-TW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Char char="•"/>
            </a:pPr>
            <a:r>
              <a:rPr lang="zh-TW" altLang="en-US" dirty="0"/>
              <a:t>教授課程</a:t>
            </a:r>
            <a:endParaRPr lang="en-US" altLang="zh-TW" dirty="0"/>
          </a:p>
          <a:p>
            <a:pPr marL="685800" lvl="1" indent="-228600">
              <a:spcBef>
                <a:spcPts val="500"/>
              </a:spcBef>
              <a:buClr>
                <a:schemeClr val="dk1"/>
              </a:buClr>
              <a:buSzPts val="2400"/>
              <a:buChar char="•"/>
            </a:pPr>
            <a:r>
              <a:rPr lang="en-US" dirty="0"/>
              <a:t>Python</a:t>
            </a:r>
            <a:r>
              <a:rPr lang="zh-TW" altLang="en-US" dirty="0"/>
              <a:t>程式、</a:t>
            </a:r>
            <a:r>
              <a:rPr lang="en-US" altLang="zh-TW" dirty="0"/>
              <a:t>Unity</a:t>
            </a:r>
            <a:r>
              <a:rPr lang="zh-TW" altLang="en-US" dirty="0"/>
              <a:t>程式設計、</a:t>
            </a:r>
            <a:r>
              <a:rPr lang="en-US" altLang="zh-TW" dirty="0"/>
              <a:t>CPE</a:t>
            </a:r>
            <a:r>
              <a:rPr lang="zh-TW" altLang="en-US" dirty="0"/>
              <a:t>程式檢定、資訊安全、物件導向</a:t>
            </a:r>
            <a:r>
              <a:rPr lang="zh-TW" altLang="zh-TW" dirty="0"/>
              <a:t>分析</a:t>
            </a:r>
            <a:r>
              <a:rPr lang="zh-TW" altLang="en-US" dirty="0"/>
              <a:t>與設計、資料工程、管理資訊系統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800"/>
              <a:buChar char="•"/>
            </a:pPr>
            <a:r>
              <a:rPr lang="zh-TW" dirty="0">
                <a:solidFill>
                  <a:srgbClr val="00B050"/>
                </a:solidFill>
              </a:rPr>
              <a:t>手機 0919341293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5266"/>
              </a:buClr>
              <a:buSzPts val="2800"/>
              <a:buChar char="•"/>
            </a:pPr>
            <a:r>
              <a:rPr lang="zh-TW" dirty="0">
                <a:solidFill>
                  <a:srgbClr val="CC5266"/>
                </a:solidFill>
              </a:rPr>
              <a:t>電子郵件 jc7qxccit@gmail.com</a:t>
            </a:r>
            <a:endParaRPr dirty="0">
              <a:solidFill>
                <a:srgbClr val="CC5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3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檔案</a:t>
            </a:r>
            <a:r>
              <a:rPr lang="zh-TW" altLang="en-US"/>
              <a:t>儲存資料的</a:t>
            </a:r>
            <a:r>
              <a:rPr lang="zh-TW"/>
              <a:t>問題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資料重複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格式不一致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程式與資料相互依賴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缺乏彈性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安全性低</a:t>
            </a:r>
            <a:endParaRPr dirty="0"/>
          </a:p>
          <a:p>
            <a:pPr marL="502919" indent="-457200">
              <a:spcBef>
                <a:spcPts val="0"/>
              </a:spcBef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</a:t>
            </a:r>
            <a:r>
              <a:rPr lang="zh-TW"/>
              <a:t>欠缺共享</a:t>
            </a:r>
            <a:r>
              <a:rPr lang="en-US" altLang="zh-TW"/>
              <a:t>(</a:t>
            </a:r>
            <a:r>
              <a:rPr lang="zh-TW" altLang="zh-TW" b="1">
                <a:solidFill>
                  <a:srgbClr val="0000FF"/>
                </a:solidFill>
              </a:rPr>
              <a:t>Information sharing</a:t>
            </a:r>
            <a:r>
              <a:rPr lang="en-US" altLang="zh-TW"/>
              <a:t>)</a:t>
            </a:r>
            <a:r>
              <a:rPr lang="zh-TW"/>
              <a:t>與可用性</a:t>
            </a:r>
            <a:r>
              <a:rPr lang="en-US" altLang="zh-TW"/>
              <a:t>(</a:t>
            </a:r>
            <a:r>
              <a:rPr lang="en-US" altLang="zh-TW" b="1">
                <a:solidFill>
                  <a:srgbClr val="0000FF"/>
                </a:solidFill>
              </a:rPr>
              <a:t>Availablity</a:t>
            </a:r>
            <a:r>
              <a:rPr lang="en-US" altLang="zh-TW"/>
              <a:t>)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3BF0FD-F720-4B16-8792-8BF9B8A6FEC3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30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實體</a:t>
            </a:r>
            <a:r>
              <a:rPr lang="zh-TW" altLang="en-US"/>
              <a:t>關係模式</a:t>
            </a:r>
            <a:r>
              <a:rPr lang="en-US" altLang="zh-TW"/>
              <a:t>(Entity Relation Model)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實體</a:t>
            </a:r>
            <a:r>
              <a:rPr lang="zh-TW" altLang="en-US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zh-TW" altLang="en-US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資料關聯</a:t>
            </a:r>
            <a:r>
              <a:rPr lang="zh-TW" altLang="en-US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組成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實體是需要紀錄資訊的事物，實體具有屬性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u="sng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學號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、姓名、系別、住址、電話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課程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u="sng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課號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、課名、必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選、學分數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實體與實體間存在某種關係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學生與課程之間存在「修課」關係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88F370F-1C76-4060-A28D-A678F4D0F811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985B4C-C55D-4974-B32C-9750D7FB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84" y="3429000"/>
            <a:ext cx="5084517" cy="20308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A6AC80A-16D2-4B19-840A-CDE8AE75F80E}"/>
              </a:ext>
            </a:extLst>
          </p:cNvPr>
          <p:cNvSpPr txBox="1"/>
          <p:nvPr/>
        </p:nvSpPr>
        <p:spPr>
          <a:xfrm flipH="1">
            <a:off x="8578361" y="2711901"/>
            <a:ext cx="174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/>
              <a:t>ER Diagram</a:t>
            </a:r>
            <a:endParaRPr lang="zh-TW" altLang="en-US" sz="2400" b="1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A7656B-8157-4051-9F6F-7E3237137F9A}"/>
              </a:ext>
            </a:extLst>
          </p:cNvPr>
          <p:cNvSpPr txBox="1"/>
          <p:nvPr/>
        </p:nvSpPr>
        <p:spPr>
          <a:xfrm>
            <a:off x="9448799" y="5324909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Draw.io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92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pc="600" dirty="0">
                <a:latin typeface="微軟正黑體" pitchFamily="34" charset="-120"/>
                <a:ea typeface="微軟正黑體" pitchFamily="34" charset="-120"/>
              </a:rPr>
              <a:t>關聯模式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B50B97E-3C81-405D-8DBB-DCBACBAE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6" y="1148081"/>
            <a:ext cx="5512045" cy="5028882"/>
          </a:xfrm>
        </p:spPr>
        <p:txBody>
          <a:bodyPr/>
          <a:lstStyle/>
          <a:p>
            <a:r>
              <a:rPr lang="zh-TW" altLang="en-US"/>
              <a:t>資料庫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關聯</a:t>
            </a:r>
            <a:endParaRPr lang="en-US" altLang="zh-TW"/>
          </a:p>
          <a:p>
            <a:r>
              <a:rPr lang="zh-TW" altLang="en-US"/>
              <a:t>資料庫綱目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關聯綱目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屬性定義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資料庫一致姓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定義域、關聯鍵、實體完整、參考完整、語意完整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關聯鍵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 sz="2000"/>
              <a:t>超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2000"/>
              <a:t>鍵 </a:t>
            </a:r>
            <a:r>
              <a:rPr lang="en-US" altLang="zh-TW" sz="2000"/>
              <a:t>(super key)</a:t>
            </a:r>
            <a:r>
              <a:rPr lang="zh-TW" altLang="en-US" sz="2000"/>
              <a:t>、主鍵、複合鍵</a:t>
            </a:r>
            <a:r>
              <a:rPr lang="zh-TW" altLang="en-US"/>
              <a:t>、</a:t>
            </a:r>
            <a:r>
              <a:rPr lang="zh-TW" altLang="en-US" sz="2000"/>
              <a:t>候選鍵、外來鍵</a:t>
            </a:r>
            <a:endParaRPr lang="en-US" altLang="zh-TW" sz="2000"/>
          </a:p>
          <a:p>
            <a:pPr lvl="1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7073-0B84-424A-A311-E5C036669276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6CF95B-67A4-4FB6-8790-15BF84BA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321" y="106392"/>
            <a:ext cx="6358679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欄位、紀錄、鍵值</a:t>
            </a:r>
            <a:endParaRPr/>
          </a:p>
        </p:txBody>
      </p:sp>
      <p:pic>
        <p:nvPicPr>
          <p:cNvPr id="158" name="Google Shape;158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1451" b="60000"/>
          <a:stretch/>
        </p:blipFill>
        <p:spPr>
          <a:xfrm>
            <a:off x="2510906" y="1971674"/>
            <a:ext cx="7141609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2539484" y="3630096"/>
            <a:ext cx="7113031" cy="363527"/>
          </a:xfrm>
          <a:prstGeom prst="rect">
            <a:avLst/>
          </a:prstGeom>
          <a:solidFill>
            <a:srgbClr val="FFFF00">
              <a:alpha val="40784"/>
            </a:srgbClr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4876800" y="1885950"/>
            <a:ext cx="2914650" cy="3400425"/>
          </a:xfrm>
          <a:prstGeom prst="rect">
            <a:avLst/>
          </a:prstGeom>
          <a:solidFill>
            <a:srgbClr val="FF0000">
              <a:alpha val="24705"/>
            </a:srgbClr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419432" y="363009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紀錄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6010959" y="140969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欄位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467100" y="5377932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鍵值</a:t>
            </a:r>
            <a:endParaRPr/>
          </a:p>
        </p:txBody>
      </p:sp>
      <p:cxnSp>
        <p:nvCxnSpPr>
          <p:cNvPr id="164" name="Google Shape;164;p22"/>
          <p:cNvCxnSpPr/>
          <p:nvPr/>
        </p:nvCxnSpPr>
        <p:spPr>
          <a:xfrm>
            <a:off x="3067050" y="4733925"/>
            <a:ext cx="476250" cy="62865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p22"/>
          <p:cNvCxnSpPr>
            <a:endCxn id="163" idx="0"/>
          </p:cNvCxnSpPr>
          <p:nvPr/>
        </p:nvCxnSpPr>
        <p:spPr>
          <a:xfrm flipH="1">
            <a:off x="3790266" y="4791132"/>
            <a:ext cx="181800" cy="5868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2"/>
          <p:cNvCxnSpPr/>
          <p:nvPr/>
        </p:nvCxnSpPr>
        <p:spPr>
          <a:xfrm flipH="1">
            <a:off x="4113431" y="4762499"/>
            <a:ext cx="1968279" cy="615433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7" name="Google Shape;167;p22"/>
          <p:cNvSpPr txBox="1"/>
          <p:nvPr/>
        </p:nvSpPr>
        <p:spPr>
          <a:xfrm>
            <a:off x="1419431" y="194946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主鍵</a:t>
            </a:r>
            <a:endParaRPr/>
          </a:p>
        </p:txBody>
      </p:sp>
      <p:cxnSp>
        <p:nvCxnSpPr>
          <p:cNvPr id="168" name="Google Shape;168;p22"/>
          <p:cNvCxnSpPr/>
          <p:nvPr/>
        </p:nvCxnSpPr>
        <p:spPr>
          <a:xfrm>
            <a:off x="2065763" y="2333625"/>
            <a:ext cx="582187" cy="36352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169;p22"/>
          <p:cNvSpPr/>
          <p:nvPr/>
        </p:nvSpPr>
        <p:spPr>
          <a:xfrm>
            <a:off x="649842" y="2520604"/>
            <a:ext cx="1609882" cy="866775"/>
          </a:xfrm>
          <a:prstGeom prst="wedgeRoundRectCallout">
            <a:avLst>
              <a:gd name="adj1" fmla="val 15075"/>
              <a:gd name="adj2" fmla="val -72096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唯一識別資料表中紀錄資料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702761-443F-4BFD-A2C9-901F649B3304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1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關聯式資料庫管理系統</a:t>
            </a:r>
            <a:r>
              <a:rPr lang="en-US" altLang="zh-TW"/>
              <a:t>(RDBMS)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Relational DBMS</a:t>
            </a:r>
            <a:endParaRPr dirty="0"/>
          </a:p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二維「表格」描述資料，表格組成檔案</a:t>
            </a:r>
            <a:endParaRPr dirty="0"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t="46234" r="61667"/>
          <a:stretch/>
        </p:blipFill>
        <p:spPr>
          <a:xfrm>
            <a:off x="5744305" y="3157536"/>
            <a:ext cx="2457450" cy="19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l="43085" t="55324" b="2078"/>
          <a:stretch/>
        </p:blipFill>
        <p:spPr>
          <a:xfrm>
            <a:off x="1133473" y="4276722"/>
            <a:ext cx="3753583" cy="160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l="41451" b="60000"/>
          <a:stretch/>
        </p:blipFill>
        <p:spPr>
          <a:xfrm>
            <a:off x="1133474" y="2424111"/>
            <a:ext cx="3753583" cy="14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9E2E3D-DB9A-400C-AE56-CA0110A8F2AA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09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外來鍵</a:t>
            </a:r>
            <a:endParaRPr/>
          </a:p>
        </p:txBody>
      </p:sp>
      <p:pic>
        <p:nvPicPr>
          <p:cNvPr id="175" name="Google Shape;175;p23" descr="https://homes.luddy.indiana.edu/mhottell/i101/labs/summer05/images/table2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0249" y="1342053"/>
            <a:ext cx="9123021" cy="511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505200" y="190402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外來鍵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4248150" y="290366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外來鍵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743200" y="2423580"/>
            <a:ext cx="1320568" cy="823512"/>
          </a:xfrm>
          <a:prstGeom prst="wedgeRoundRectCallout">
            <a:avLst>
              <a:gd name="adj1" fmla="val 41780"/>
              <a:gd name="adj2" fmla="val -70109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與其他資料表建立連結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6AE75E-9A2D-47BB-BC23-DDFC09ED94E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12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資料表合併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垂直合併資料表</a:t>
            </a:r>
            <a:endParaRPr dirty="0"/>
          </a:p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橫向合併資料表 (JOIN)</a:t>
            </a:r>
            <a:endParaRPr dirty="0"/>
          </a:p>
        </p:txBody>
      </p:sp>
      <p:graphicFrame>
        <p:nvGraphicFramePr>
          <p:cNvPr id="185" name="Google Shape;185;p24"/>
          <p:cNvGraphicFramePr/>
          <p:nvPr>
            <p:extLst>
              <p:ext uri="{D42A27DB-BD31-4B8C-83A1-F6EECF244321}">
                <p14:modId xmlns:p14="http://schemas.microsoft.com/office/powerpoint/2010/main" val="3547026311"/>
              </p:ext>
            </p:extLst>
          </p:nvPr>
        </p:nvGraphicFramePr>
        <p:xfrm>
          <a:off x="713535" y="2386153"/>
          <a:ext cx="10736400" cy="30435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4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電話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生日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課名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教室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Fall02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Matt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5554141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06/03/70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Informatics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Fall02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Jenny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8675309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3/15/81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Data mining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1140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Spr03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Jenny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rbel"/>
                        <a:buNone/>
                      </a:pPr>
                      <a:r>
                        <a:rPr lang="zh-TW" sz="2000" u="none" strike="noStrike" cap="none"/>
                        <a:t>8675309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rbel"/>
                        <a:buNone/>
                      </a:pPr>
                      <a:r>
                        <a:rPr lang="zh-TW" sz="2000" u="none" strike="noStrike" cap="none"/>
                        <a:t>3/15/81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Data mining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1140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S203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Sean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8769123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10/31/82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Internet and  society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/>
                        <a:t>1140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4D84B2-322C-44D6-945C-2E59C3D87C6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4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網路模式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資料間組織被視為一個網路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80" y="2093696"/>
            <a:ext cx="8365723" cy="3207353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680730-F037-4C3E-B98B-258CC527BEE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01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階層模式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資料間組織成一個階層</a:t>
            </a:r>
            <a:endParaRPr lang="zh-TW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747105" y="2034489"/>
          <a:ext cx="7488237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3" imgW="7028180" imgH="2890520" progId="">
                  <p:embed/>
                </p:oleObj>
              </mc:Choice>
              <mc:Fallback>
                <p:oleObj r:id="rId3" imgW="7028180" imgH="2890520" progId="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105" y="2034489"/>
                        <a:ext cx="7488237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圓角矩形 4"/>
          <p:cNvSpPr/>
          <p:nvPr/>
        </p:nvSpPr>
        <p:spPr>
          <a:xfrm>
            <a:off x="1655372" y="3043370"/>
            <a:ext cx="947320" cy="546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交易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655372" y="4051482"/>
            <a:ext cx="947320" cy="50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商品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8C9D3D-CC53-4AFA-947A-9BB0560ED5A0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10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物件導向模式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利用物件導向概念來描述資料間關係，如繼承概念</a:t>
            </a:r>
          </a:p>
        </p:txBody>
      </p:sp>
      <p:pic>
        <p:nvPicPr>
          <p:cNvPr id="4" name="Picture 10" descr="D:\DB Book\第四版改版資料\資料庫高解析圖表\圖1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1" y="2171182"/>
            <a:ext cx="638810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E2DE88-1B27-434C-B37A-73CD90A8D971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87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課程目標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了解資料庫理論</a:t>
            </a:r>
            <a:endParaRPr lang="en-US" altLang="zh-TW" dirty="0"/>
          </a:p>
          <a:p>
            <a:r>
              <a:rPr lang="zh-TW" altLang="en-US" dirty="0"/>
              <a:t>熟悉結構化查詢語言</a:t>
            </a:r>
            <a:endParaRPr lang="en-US" altLang="zh-TW" dirty="0"/>
          </a:p>
          <a:p>
            <a:r>
              <a:rPr lang="zh-TW" altLang="en-US" dirty="0"/>
              <a:t>體驗資料庫應用程式開發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EB5E80-50CB-460B-ACAB-B2896FB8AB36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849143920"/>
              </p:ext>
            </p:extLst>
          </p:nvPr>
        </p:nvGraphicFramePr>
        <p:xfrm>
          <a:off x="2293258" y="13723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97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資料庫系統架構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DBMS</a:t>
            </a:r>
            <a:r>
              <a:rPr lang="zh-TW" altLang="en-US" dirty="0"/>
              <a:t>是一個軟體模組</a:t>
            </a:r>
            <a:endParaRPr lang="en-US" altLang="zh-TW" dirty="0"/>
          </a:p>
          <a:p>
            <a:r>
              <a:rPr lang="zh-TW" altLang="en-US" dirty="0"/>
              <a:t>負責向資料庫擷取資料</a:t>
            </a:r>
            <a:endParaRPr lang="en-US" altLang="zh-TW" dirty="0"/>
          </a:p>
          <a:p>
            <a:r>
              <a:rPr lang="zh-TW" altLang="en-US" dirty="0"/>
              <a:t>定義資料綱目</a:t>
            </a:r>
            <a:r>
              <a:rPr lang="en-US" altLang="zh-TW" dirty="0"/>
              <a:t>(schema)</a:t>
            </a:r>
          </a:p>
          <a:p>
            <a:r>
              <a:rPr lang="zh-TW" altLang="en-US" dirty="0"/>
              <a:t>新增、刪除、修改功能</a:t>
            </a:r>
            <a:endParaRPr lang="en-US" altLang="zh-TW" dirty="0"/>
          </a:p>
          <a:p>
            <a:r>
              <a:rPr lang="zh-TW" altLang="en-US" dirty="0"/>
              <a:t>應用系統與資料庫介面</a:t>
            </a:r>
            <a:endParaRPr lang="en-US" altLang="zh-TW" dirty="0"/>
          </a:p>
          <a:p>
            <a:r>
              <a:rPr lang="zh-TW" altLang="en-US" dirty="0"/>
              <a:t>程式與資料獨立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Picture 9" descr="D:\DB Book\第四版改版資料\資料庫高解析圖表\圖1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 bwMode="auto">
          <a:xfrm>
            <a:off x="4123924" y="1032661"/>
            <a:ext cx="7763275" cy="528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86800" y="4337222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DBMS</a:t>
            </a:r>
            <a:endParaRPr lang="zh-TW" altLang="en-US" b="1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B437C9-870D-41C2-97AF-FC8E3D425D44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72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zh-TW"/>
              <a:t>資料庫管理系統 (DataBase Management System, DBMS)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一套資訊軟體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集中管理資料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提供資料操作介面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利用SQL語言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邏輯與實體觀點隔離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一般使用者對資料的認知感受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在實體儲存媒體上的組織結構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FF942A-A3F7-417A-BF13-270085F18B77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11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9621" y="300681"/>
            <a:ext cx="10836875" cy="1356360"/>
          </a:xfrm>
        </p:spPr>
        <p:txBody>
          <a:bodyPr/>
          <a:lstStyle/>
          <a:p>
            <a:r>
              <a:rPr lang="en-US" altLang="zh-TW" spc="6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DBMS</a:t>
            </a:r>
            <a:r>
              <a:rPr lang="zh-TW" altLang="en-US" spc="6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的功能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9621" y="1657041"/>
            <a:ext cx="5218259" cy="4423718"/>
          </a:xfrm>
        </p:spPr>
        <p:txBody>
          <a:bodyPr>
            <a:no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定義內部綱目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定義概念綱目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定義外部綱目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更新資料：包括新增，修改，刪除。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查詢資料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處理資料庫交易（</a:t>
            </a:r>
            <a:r>
              <a:rPr lang="en-US" altLang="zh-TW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Transaction management</a:t>
            </a: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訂定使用者的資料使用權限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訂定資料庫完整限制</a:t>
            </a:r>
            <a:endParaRPr lang="en-US" altLang="zh-TW" sz="2000" dirty="0">
              <a:solidFill>
                <a:srgbClr val="606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indent="-533400">
              <a:lnSpc>
                <a:spcPct val="8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6267612" y="1657041"/>
            <a:ext cx="5248884" cy="4423719"/>
          </a:xfrm>
        </p:spPr>
        <p:txBody>
          <a:bodyPr/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</a:rPr>
              <a:t>附屬功能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匯入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匯出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監督效能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資料庫應用系統開發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zh-TW" altLang="en-US" sz="2200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應用系統開發環境</a:t>
            </a:r>
            <a:endParaRPr lang="en-US" altLang="zh-TW" sz="2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zh-TW" altLang="en-US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遠端資料庫連線介面</a:t>
            </a:r>
            <a:r>
              <a:rPr lang="en-US" altLang="zh-TW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(ODBC</a:t>
            </a:r>
            <a:r>
              <a:rPr lang="zh-TW" altLang="en-US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JDBC)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E2CE17-0498-47BA-8EA0-4C93D9A268B0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06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600" dirty="0">
                <a:latin typeface="微軟正黑體" pitchFamily="34" charset="-120"/>
                <a:ea typeface="微軟正黑體" pitchFamily="34" charset="-120"/>
              </a:rPr>
              <a:t>DBMS</a:t>
            </a:r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的分類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依使用者個數區分：可分為個人用或多用戶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系統架構區分： 可分成集中式和分散式  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依資料模式區分：目前還在使用的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，有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階層式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物件導向式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物件關聯式 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依價格區分：從數千元到佰萬元不等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依用途區分：可分成一般用途和特殊用途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B3295D-5003-4B7B-8D60-16D96DC88570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12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資料操作語言—結構化查詢語言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結構化查詢語言 </a:t>
            </a:r>
            <a:r>
              <a:rPr lang="zh-TW" b="0" dirty="0"/>
              <a:t>Structured Query Language</a:t>
            </a:r>
            <a:r>
              <a:rPr lang="zh-TW" dirty="0"/>
              <a:t>, SQL</a:t>
            </a:r>
            <a:endParaRPr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是一種特定程式語言，用於管理關聯式資料庫管理系統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資料插入、更新、查詢和刪除 (CURD)</a:t>
            </a:r>
            <a:r>
              <a:rPr lang="zh-TW" altLang="en-US" b="0" dirty="0"/>
              <a:t> </a:t>
            </a:r>
            <a:r>
              <a:rPr lang="en-US" altLang="zh-TW" b="0" dirty="0"/>
              <a:t>(</a:t>
            </a:r>
            <a:r>
              <a:rPr lang="en-US" altLang="zh-TW" dirty="0">
                <a:solidFill>
                  <a:srgbClr val="7030A0"/>
                </a:solidFill>
              </a:rPr>
              <a:t>DML</a:t>
            </a:r>
            <a:r>
              <a:rPr lang="en-US" altLang="zh-TW" b="0" dirty="0"/>
              <a:t>)</a:t>
            </a:r>
            <a:endParaRPr dirty="0"/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SELECT, INSERT, UPDATE, DELETE</a:t>
            </a:r>
            <a:endParaRPr dirty="0"/>
          </a:p>
          <a:p>
            <a:pPr marL="502919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Char char="●"/>
            </a:pPr>
            <a:r>
              <a:rPr lang="zh-TW" dirty="0">
                <a:solidFill>
                  <a:srgbClr val="7030A0"/>
                </a:solidFill>
              </a:rPr>
              <a:t>資料定義語言</a:t>
            </a:r>
            <a:r>
              <a:rPr lang="zh-TW" altLang="en-US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7030A0"/>
                </a:solidFill>
              </a:rPr>
              <a:t>(DDL)</a:t>
            </a:r>
            <a:endParaRPr dirty="0">
              <a:solidFill>
                <a:srgbClr val="7030A0"/>
              </a:solidFill>
            </a:endParaRPr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CREATE, ALTER, DROP 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Char char="●"/>
            </a:pPr>
            <a:r>
              <a:rPr lang="zh-TW" dirty="0">
                <a:solidFill>
                  <a:srgbClr val="7030A0"/>
                </a:solidFill>
              </a:rPr>
              <a:t>資料控制語言</a:t>
            </a:r>
            <a:r>
              <a:rPr lang="zh-TW" altLang="en-US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7030A0"/>
                </a:solidFill>
              </a:rPr>
              <a:t>(DCL)</a:t>
            </a:r>
            <a:endParaRPr dirty="0">
              <a:solidFill>
                <a:srgbClr val="7030A0"/>
              </a:solidFill>
            </a:endParaRPr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GRANT, REVOKE, DENY</a:t>
            </a:r>
            <a:endParaRPr dirty="0"/>
          </a:p>
          <a:p>
            <a:pPr marL="502919" lvl="0" indent="-3352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None/>
            </a:pPr>
            <a:endParaRPr b="0" dirty="0"/>
          </a:p>
          <a:p>
            <a:pPr marL="502919" lvl="0" indent="-3352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b="0" dirty="0"/>
          </a:p>
        </p:txBody>
      </p:sp>
      <p:sp>
        <p:nvSpPr>
          <p:cNvPr id="192" name="Google Shape;192;p25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6789" y="4650003"/>
            <a:ext cx="6095133" cy="130019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2EA22E-2236-4FC9-84CF-AD48171CF29A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756357" y="4644363"/>
            <a:ext cx="715713" cy="203931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56357" y="5145419"/>
            <a:ext cx="578901" cy="189677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8889" y="5368085"/>
            <a:ext cx="650649" cy="210413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58015" y="5368085"/>
            <a:ext cx="420282" cy="210413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277805" y="5619164"/>
            <a:ext cx="333666" cy="196158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3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資料庫系統實體架構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主機型架構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Mainframe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 base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應用系統的程式是集中放在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大型主機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上，使用者透過使用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終端機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連上主機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主機價格昂貴，維護成本高，環境封閉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檔案伺服器架構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File server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資料庫應用系統及資料庫管理系統等移往前端，後端只剩下處理檔案儲存及分享的工作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使用人數多時，容易造成網路塞車，資料流量大，系統的表現不佳，也容易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造成資料的不一致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Client / Server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資料庫管理系統被搬回後端伺服端，前端客戶端則只放應用程式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系統是建構在區域網路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LAN 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的環境之下 ，且改版需求時，數量龐大的使用者端的程式都要修改，常造成維護上的一大負擔 </a:t>
            </a:r>
          </a:p>
          <a:p>
            <a:pPr marL="10668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8AFC95-672E-4D64-AB6A-EE435ACF73D6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76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三層式應用架構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( 3-tier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或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N-tier)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Presentation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負責處理使用者輸入的資料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的環境下，展示層即是使用者端的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商業邏輯層（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 logic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負責整個應用系統的作業，包括企業之商業法則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Business Rules)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，資料處理，和網站網頁程式等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很多廠商把負責此層工作的主機稱為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應用伺服器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資料服務層（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service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處理商業邏輯層傳來的資料處理需求，並將結果傳回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資料服務層一般由</a:t>
            </a:r>
            <a:r>
              <a:rPr lang="en-US" altLang="zh-TW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FCBDFD-D56B-4AE3-9E5B-E6695C0A70A8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55" y="4120258"/>
            <a:ext cx="4434243" cy="17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利用資料庫改善企業績效與決策的技術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巨量資料 (Big Data)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企業智慧 (Business Intelligence)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資料倉儲與資料超市 (Data warehouse and Data mart)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Hadoop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Ø"/>
            </a:pPr>
            <a:r>
              <a:rPr lang="zh-TW" b="0" dirty="0"/>
              <a:t>根據Google發表的MapReduce和Google檔案系統的論文實作而成，支援大數據處理的分散式應用程式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記憶體內運算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Ø"/>
            </a:pPr>
            <a:r>
              <a:rPr lang="zh-TW" b="0" dirty="0"/>
              <a:t>利用記憶體高速運算的優</a:t>
            </a:r>
            <a:r>
              <a:rPr lang="zh-TW" altLang="en-US" b="0" dirty="0"/>
              <a:t>勢</a:t>
            </a:r>
            <a:r>
              <a:rPr lang="zh-TW" b="0" dirty="0"/>
              <a:t>開發運算功能。由於傳統計算方式是先將資料從遠端使用者傳輸載入記憶體暫存，經由中央處理器(CPU)運算，再經由記憶體傳輸回遠端使用者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D3CA00-FE89-49CC-9B63-B43B95142C3A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2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巨量資料 (Big Data)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傳統數據處理應用軟體不足以處理的大或複雜的數據集</a:t>
            </a:r>
            <a:endParaRPr lang="en-US" altLang="zh-TW" dirty="0"/>
          </a:p>
          <a:p>
            <a:r>
              <a:rPr lang="zh-TW" altLang="en-US" dirty="0"/>
              <a:t>巨量資料</a:t>
            </a:r>
            <a:r>
              <a:rPr lang="en-US" altLang="zh-TW" dirty="0"/>
              <a:t>4V</a:t>
            </a:r>
          </a:p>
          <a:p>
            <a:pPr lvl="1"/>
            <a:r>
              <a:rPr lang="zh-TW" altLang="en-US" sz="2800" b="1" dirty="0">
                <a:solidFill>
                  <a:srgbClr val="7030A0"/>
                </a:solidFill>
              </a:rPr>
              <a:t>量</a:t>
            </a:r>
            <a:r>
              <a:rPr lang="zh-TW" altLang="en-US" dirty="0"/>
              <a:t>（</a:t>
            </a:r>
            <a:r>
              <a:rPr lang="en-US" altLang="zh-TW" dirty="0"/>
              <a:t>Volume</a:t>
            </a:r>
            <a:r>
              <a:rPr lang="zh-TW" altLang="en-US" dirty="0"/>
              <a:t>，數據大小）、</a:t>
            </a:r>
            <a:r>
              <a:rPr lang="zh-TW" altLang="en-US" sz="2800" b="1" dirty="0">
                <a:solidFill>
                  <a:srgbClr val="C00000"/>
                </a:solidFill>
              </a:rPr>
              <a:t>速</a:t>
            </a:r>
            <a:r>
              <a:rPr lang="zh-TW" altLang="en-US" dirty="0"/>
              <a:t>（</a:t>
            </a:r>
            <a:r>
              <a:rPr lang="en-US" altLang="zh-TW" dirty="0"/>
              <a:t>Velocity</a:t>
            </a:r>
            <a:r>
              <a:rPr lang="zh-TW" altLang="en-US" dirty="0"/>
              <a:t>，資料輸入輸出的速度）、</a:t>
            </a:r>
            <a:r>
              <a:rPr lang="zh-TW" altLang="en-US" sz="2800" b="1" dirty="0">
                <a:solidFill>
                  <a:srgbClr val="00B050"/>
                </a:solidFill>
              </a:rPr>
              <a:t>變</a:t>
            </a:r>
            <a:r>
              <a:rPr lang="zh-TW" altLang="en-US" dirty="0"/>
              <a:t>（</a:t>
            </a:r>
            <a:r>
              <a:rPr lang="en-US" altLang="zh-TW" dirty="0"/>
              <a:t>Variety</a:t>
            </a:r>
            <a:r>
              <a:rPr lang="zh-TW" altLang="en-US" dirty="0"/>
              <a:t>，多樣性）、</a:t>
            </a:r>
            <a:r>
              <a:rPr lang="zh-TW" altLang="en-US" sz="2800" b="1" dirty="0">
                <a:solidFill>
                  <a:srgbClr val="00B0F0"/>
                </a:solidFill>
              </a:rPr>
              <a:t>真</a:t>
            </a:r>
            <a:r>
              <a:rPr lang="zh-TW" altLang="en-US" dirty="0"/>
              <a:t>（</a:t>
            </a:r>
            <a:r>
              <a:rPr lang="en-US" altLang="zh-TW" dirty="0"/>
              <a:t>Veracity</a:t>
            </a:r>
            <a:r>
              <a:rPr lang="zh-TW" altLang="en-US" dirty="0"/>
              <a:t>，真實性）</a:t>
            </a:r>
            <a:endParaRPr lang="en-US" altLang="zh-TW" dirty="0"/>
          </a:p>
          <a:p>
            <a:r>
              <a:rPr lang="zh-TW" altLang="en-US" dirty="0"/>
              <a:t>資料探勘（</a:t>
            </a:r>
            <a:r>
              <a:rPr lang="en-US" altLang="zh-TW" dirty="0"/>
              <a:t>data mining</a:t>
            </a:r>
            <a:r>
              <a:rPr lang="zh-TW" altLang="en-US" dirty="0"/>
              <a:t>）用以解析巨量資料</a:t>
            </a:r>
            <a:r>
              <a:rPr lang="zh-TW" altLang="en-US"/>
              <a:t>的方法</a:t>
            </a:r>
            <a:endParaRPr lang="en-US" altLang="zh-TW"/>
          </a:p>
          <a:p>
            <a:pPr lvl="1"/>
            <a:r>
              <a:rPr lang="zh-TW" altLang="en-US"/>
              <a:t>人工智慧系工作領域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36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資料探勘(Data mining)</a:t>
            </a:r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從資料中提取出</a:t>
            </a:r>
            <a:r>
              <a:rPr lang="zh-TW" b="0" dirty="0">
                <a:solidFill>
                  <a:srgbClr val="306786"/>
                </a:solidFill>
              </a:rPr>
              <a:t>隱含的過去未知的</a:t>
            </a:r>
            <a:r>
              <a:rPr lang="zh-TW" b="0" dirty="0"/>
              <a:t>有價值的潛在資訊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從大量資料或者資料庫中</a:t>
            </a:r>
            <a:r>
              <a:rPr lang="zh-TW" b="0" dirty="0">
                <a:solidFill>
                  <a:srgbClr val="306786"/>
                </a:solidFill>
              </a:rPr>
              <a:t>提取有用資訊</a:t>
            </a:r>
            <a:r>
              <a:rPr lang="zh-TW" b="0" dirty="0"/>
              <a:t>的科學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資料庫知識發現（Knowledge-Discovery in Databases,KDD）的分析步驟</a:t>
            </a:r>
            <a:endParaRPr dirty="0"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9951"/>
          <a:stretch/>
        </p:blipFill>
        <p:spPr>
          <a:xfrm>
            <a:off x="1603086" y="2757532"/>
            <a:ext cx="8671066" cy="361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/>
          <p:nvPr/>
        </p:nvSpPr>
        <p:spPr>
          <a:xfrm>
            <a:off x="1753320" y="3859525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收集目標資料</a:t>
            </a: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3783454" y="3213194"/>
            <a:ext cx="18004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分析多變數資料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清理目標集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5583947" y="2847166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關聯、序列、分類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、群集與預測</a:t>
            </a:r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7615272" y="275753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解釋與評估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B24A7BE-3F16-4526-BB15-7AF7160F81D2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9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課程用書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資料庫的核心理論與實務</a:t>
            </a:r>
            <a:r>
              <a:rPr lang="en-US" altLang="zh-TW" dirty="0"/>
              <a:t>8/e</a:t>
            </a:r>
            <a:r>
              <a:rPr lang="zh-TW" altLang="en-US" dirty="0"/>
              <a:t>，作者： 黃三益，出版社：前程文化，</a:t>
            </a:r>
            <a:r>
              <a:rPr lang="en-US" altLang="zh-TW" dirty="0"/>
              <a:t>ISBN</a:t>
            </a:r>
            <a:r>
              <a:rPr lang="zh-TW" altLang="en-US" dirty="0"/>
              <a:t>：</a:t>
            </a:r>
            <a:r>
              <a:rPr lang="en-US" altLang="zh-TW" dirty="0"/>
              <a:t>9786269592357</a:t>
            </a:r>
          </a:p>
          <a:p>
            <a:r>
              <a:rPr lang="en-US" altLang="zh-TW"/>
              <a:t>SQLITE</a:t>
            </a:r>
            <a:r>
              <a:rPr lang="zh-TW" altLang="en-US"/>
              <a:t>資料庫</a:t>
            </a:r>
            <a:r>
              <a:rPr lang="zh-TW" altLang="en-US" dirty="0"/>
              <a:t>相關參考文獻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SQL 50 - Study Plan - </a:t>
            </a:r>
            <a:r>
              <a:rPr lang="en-US" altLang="zh-TW" dirty="0" err="1">
                <a:hlinkClick r:id="rId2"/>
              </a:rPr>
              <a:t>LeetCode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4A7350F-2506-46B1-81E7-74FC0FE97BF0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67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應用領域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透過城市</a:t>
            </a:r>
            <a:r>
              <a:rPr lang="zh-TW" dirty="0">
                <a:solidFill>
                  <a:srgbClr val="00B0F0"/>
                </a:solidFill>
              </a:rPr>
              <a:t>監視攝錄影機</a:t>
            </a:r>
            <a:r>
              <a:rPr lang="zh-TW" dirty="0"/>
              <a:t>、</a:t>
            </a:r>
            <a:r>
              <a:rPr lang="zh-TW" dirty="0">
                <a:solidFill>
                  <a:srgbClr val="00B050"/>
                </a:solidFill>
              </a:rPr>
              <a:t>智慧型手機</a:t>
            </a:r>
            <a:r>
              <a:rPr lang="zh-TW" dirty="0"/>
              <a:t>、</a:t>
            </a:r>
            <a:r>
              <a:rPr lang="zh-TW" dirty="0">
                <a:solidFill>
                  <a:srgbClr val="7030A0"/>
                </a:solidFill>
              </a:rPr>
              <a:t>政府資料庫</a:t>
            </a:r>
            <a:r>
              <a:rPr lang="zh-TW" dirty="0"/>
              <a:t>等</a:t>
            </a:r>
            <a:r>
              <a:rPr lang="zh-TW" dirty="0">
                <a:solidFill>
                  <a:srgbClr val="C00000"/>
                </a:solidFill>
              </a:rPr>
              <a:t>蒐集數據</a:t>
            </a:r>
            <a:r>
              <a:rPr lang="zh-TW" dirty="0"/>
              <a:t>，</a:t>
            </a:r>
            <a:r>
              <a:rPr lang="zh-TW" altLang="zh-TW" dirty="0">
                <a:solidFill>
                  <a:srgbClr val="C00000"/>
                </a:solidFill>
              </a:rPr>
              <a:t>雲端分類和分析資訊</a:t>
            </a:r>
            <a:r>
              <a:rPr lang="zh-TW" altLang="zh-TW" dirty="0"/>
              <a:t>能力</a:t>
            </a:r>
            <a:r>
              <a:rPr lang="zh-TW" altLang="en-US" dirty="0"/>
              <a:t>，</a:t>
            </a:r>
            <a:r>
              <a:rPr lang="zh-TW" dirty="0"/>
              <a:t>建造</a:t>
            </a:r>
            <a:r>
              <a:rPr lang="zh-TW" u="sng" dirty="0"/>
              <a:t>智慧城市和安全城市</a:t>
            </a:r>
            <a:r>
              <a:rPr lang="zh-TW" dirty="0"/>
              <a:t>。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運用</a:t>
            </a:r>
            <a:r>
              <a:rPr lang="zh-TW" dirty="0">
                <a:solidFill>
                  <a:srgbClr val="C00000"/>
                </a:solidFill>
              </a:rPr>
              <a:t>資料探勘</a:t>
            </a:r>
            <a:r>
              <a:rPr lang="zh-TW" dirty="0"/>
              <a:t>技術，分析</a:t>
            </a:r>
            <a:r>
              <a:rPr lang="zh-TW" dirty="0">
                <a:solidFill>
                  <a:srgbClr val="0070C0"/>
                </a:solidFill>
              </a:rPr>
              <a:t>網路聲量</a:t>
            </a:r>
            <a:r>
              <a:rPr lang="zh-TW" dirty="0"/>
              <a:t>，以了解客戶行為、市場需求，做行銷策略參考與商業決策支援，或是應用於品牌管理，經營</a:t>
            </a:r>
            <a:r>
              <a:rPr lang="zh-TW" dirty="0">
                <a:solidFill>
                  <a:srgbClr val="0070C0"/>
                </a:solidFill>
              </a:rPr>
              <a:t>網路口碑</a:t>
            </a:r>
            <a:r>
              <a:rPr lang="zh-TW" dirty="0"/>
              <a:t>、掌握負面事件等。如電信業者透過品牌的網路討論資料，即時找出負面事件進行處理，減低負面討論在網路擴散後所可能引發的形象危害。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巨量資料的出現提升了對</a:t>
            </a:r>
            <a:r>
              <a:rPr lang="zh-TW" dirty="0">
                <a:solidFill>
                  <a:srgbClr val="0070C0"/>
                </a:solidFill>
              </a:rPr>
              <a:t>資訊管理專家的需求</a:t>
            </a:r>
            <a:r>
              <a:rPr lang="zh-TW" dirty="0"/>
              <a:t>，Software AG、Oracle、IBM、微軟、SAP、易安信、惠普和戴爾已在多間資料管理分析專門公司上花費超過150億美元。在2010年，資料管理分析產業市值超過1,000億美元，並以每年將近10%的速度成長，是整個軟體產業成長速度的兩倍</a:t>
            </a:r>
            <a:endParaRPr dirty="0"/>
          </a:p>
          <a:p>
            <a:pPr marL="502919" lvl="0" indent="-335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20"/>
              <a:buFont typeface="Noto Sans Symbols"/>
              <a:buNone/>
            </a:pPr>
            <a:endParaRPr sz="20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92BAD8-C7B9-411F-B2E9-6B8B97EEFF13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資料倉儲 (Data Warehouse)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/>
              <a:t>資料管理</a:t>
            </a:r>
            <a:r>
              <a:rPr lang="zh-TW" dirty="0"/>
              <a:t>系統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儲存</a:t>
            </a:r>
            <a:r>
              <a:rPr lang="zh-TW" u="sng" dirty="0"/>
              <a:t>大量</a:t>
            </a:r>
            <a:r>
              <a:rPr lang="zh-TW" u="sng"/>
              <a:t>歷史資料</a:t>
            </a:r>
            <a:r>
              <a:rPr lang="zh-TW" altLang="en-US" u="sng"/>
              <a:t>，</a:t>
            </a:r>
            <a:r>
              <a:rPr lang="zh-TW"/>
              <a:t>來源如</a:t>
            </a:r>
            <a:r>
              <a:rPr lang="zh-TW" dirty="0"/>
              <a:t>應用程式紀錄檔和交易處理應用程式。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用於執行</a:t>
            </a:r>
            <a:r>
              <a:rPr lang="zh-TW" u="sng" dirty="0"/>
              <a:t>查詢和分析</a:t>
            </a:r>
            <a:endParaRPr u="sng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隨著</a:t>
            </a:r>
            <a:r>
              <a:rPr lang="zh-TW"/>
              <a:t>時間推移</a:t>
            </a:r>
            <a:r>
              <a:rPr lang="zh-TW" u="sng"/>
              <a:t>建立</a:t>
            </a:r>
            <a:r>
              <a:rPr lang="zh-TW" u="sng" dirty="0"/>
              <a:t>歷史記錄</a:t>
            </a:r>
            <a:endParaRPr u="sng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被視為組織的</a:t>
            </a:r>
            <a:r>
              <a:rPr lang="zh-TW" altLang="en-US" dirty="0"/>
              <a:t>「</a:t>
            </a:r>
            <a:r>
              <a:rPr lang="zh-TW" dirty="0"/>
              <a:t>單一真實資訊來源</a:t>
            </a:r>
            <a:r>
              <a:rPr lang="zh-TW" altLang="en-US" dirty="0"/>
              <a:t>」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主題導向、整合性、不變動性、時間差異性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AB65-97CA-4B19-BAC6-6B60254AA757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97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資料超市 (Data Mart)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資料超市的功能與資料倉儲相同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u="sng" dirty="0"/>
              <a:t>處理資料的範圍</a:t>
            </a:r>
            <a:r>
              <a:rPr lang="zh-TW" b="0" dirty="0"/>
              <a:t>通常較有限—，單一部門或單一業務線。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多個資料超市之間統一管理並控制資料，</a:t>
            </a:r>
            <a:r>
              <a:rPr lang="zh-TW" altLang="en-US" b="0" dirty="0"/>
              <a:t>防制</a:t>
            </a:r>
            <a:r>
              <a:rPr lang="zh-TW" b="0" dirty="0"/>
              <a:t>資料不一致的情形發生。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DC4125D-0D73-4789-9E60-09C7CDBD5E73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50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資料湖 (Data Lake)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儲存大量</a:t>
            </a:r>
            <a:r>
              <a:rPr lang="zh-TW" b="0" dirty="0">
                <a:solidFill>
                  <a:srgbClr val="0070C0"/>
                </a:solidFill>
              </a:rPr>
              <a:t>分散、未經篩選</a:t>
            </a:r>
            <a:r>
              <a:rPr lang="zh-TW" b="0" dirty="0"/>
              <a:t>的資料，為供日後特定目的使用。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altLang="en-US" b="0" dirty="0"/>
              <a:t>擷取</a:t>
            </a:r>
            <a:r>
              <a:rPr lang="zh-TW" b="0" dirty="0"/>
              <a:t>業務線應用程式、行動應用程式、社群媒體、IoT 設備等的資料。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各種資料集的結構、完整性、選擇和格式是由分析人員進行分析時所得出。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組織若需要低成本的儲存系統，將來源眾多的未格式化、非結構化的資料用於特定目的。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A1AAD0-A502-47B6-97D5-E6285899F0D5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9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資訊政策(information policy) </a:t>
            </a:r>
            <a:endParaRPr/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資訊政策</a:t>
            </a:r>
            <a:r>
              <a:rPr lang="zh-TW" b="0" dirty="0"/>
              <a:t>規範組織</a:t>
            </a:r>
            <a:r>
              <a:rPr lang="zh-TW" altLang="en-US" b="0" dirty="0"/>
              <a:t>「</a:t>
            </a:r>
            <a:r>
              <a:rPr lang="zh-TW" b="0" dirty="0"/>
              <a:t>分享、散播、獲取、標準化、分類與盤點</a:t>
            </a:r>
            <a:r>
              <a:rPr lang="zh-TW" altLang="en-US" b="0" dirty="0"/>
              <a:t>」</a:t>
            </a:r>
            <a:r>
              <a:rPr lang="zh-TW" b="0" dirty="0"/>
              <a:t>資訊的規則</a:t>
            </a:r>
            <a:endParaRPr lang="en-US" altLang="zh-TW" b="0" dirty="0"/>
          </a:p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規劃具體的程序與</a:t>
            </a:r>
            <a:r>
              <a:rPr lang="zh-TW" b="0"/>
              <a:t>權責制度</a:t>
            </a:r>
            <a:endParaRPr lang="en-US" altLang="zh-TW" b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使用者</a:t>
            </a:r>
            <a:r>
              <a:rPr lang="zh-TW" b="0" dirty="0"/>
              <a:t>與</a:t>
            </a:r>
            <a:r>
              <a:rPr lang="zh-TW" b="0"/>
              <a:t>組織單位</a:t>
            </a:r>
            <a:r>
              <a:rPr lang="zh-TW" altLang="en-US" b="0"/>
              <a:t>如何</a:t>
            </a:r>
            <a:r>
              <a:rPr lang="zh-TW" b="0"/>
              <a:t>分享資訊</a:t>
            </a:r>
            <a:endParaRPr lang="en-US" altLang="zh-TW" b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資訊散播到何處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更新</a:t>
            </a:r>
            <a:r>
              <a:rPr lang="zh-TW" b="0" dirty="0"/>
              <a:t>並</a:t>
            </a:r>
            <a:r>
              <a:rPr lang="zh-TW" b="0"/>
              <a:t>維護資訊</a:t>
            </a:r>
            <a:r>
              <a:rPr lang="zh-TW" altLang="en-US" b="0"/>
              <a:t>權責</a:t>
            </a:r>
            <a:endParaRPr b="0" dirty="0"/>
          </a:p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資料治理(data governance) </a:t>
            </a:r>
            <a:r>
              <a:rPr lang="zh-TW" b="0" dirty="0"/>
              <a:t>處理企業資料的有效性、可用性、完整性與安全性的政策和程序，特別強調促進隱私、安全、資料品質，以及政府法規的遵守</a:t>
            </a:r>
            <a:endParaRPr b="0" dirty="0"/>
          </a:p>
          <a:p>
            <a:pPr marL="502919" lvl="0" indent="-335279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20"/>
              <a:buFont typeface="Noto Sans Symbols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F213BF-3638-4A27-B0FF-927A4334EC1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6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確保資料品質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/>
              <a:t>確保</a:t>
            </a:r>
            <a:r>
              <a:rPr lang="zh-TW" dirty="0"/>
              <a:t>企業擁有所需</a:t>
            </a:r>
            <a:r>
              <a:rPr lang="zh-TW"/>
              <a:t>的資訊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altLang="en-US"/>
              <a:t>建立資料庫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altLang="en-US"/>
              <a:t>制定資訊政策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/>
              <a:t>保證</a:t>
            </a:r>
            <a:r>
              <a:rPr lang="zh-TW" dirty="0"/>
              <a:t>組織資料庫中的資料是</a:t>
            </a:r>
            <a:r>
              <a:rPr lang="zh-TW"/>
              <a:t>正確的及</a:t>
            </a:r>
            <a:r>
              <a:rPr lang="zh-TW" dirty="0"/>
              <a:t>可靠性</a:t>
            </a:r>
            <a:endParaRPr dirty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資料淨化(data cleansing) 又稱為資料清洗(data scrubbing) ，包含檢測與修正資料庫中錯誤、不完整、格式不正確或重複資料的活動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E8238B-780F-472A-AB91-142ACA726924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96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675ED2-3629-47B6-9C79-5CADDDD3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7F5E-6C98-43E8-A195-AA10F6DE7B9F}" type="slidenum">
              <a:rPr lang="zh-TW" altLang="en-US" smtClean="0"/>
              <a:t>46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AEBA7887-5B6C-4686-9B34-282F7E68C84A}"/>
              </a:ext>
            </a:extLst>
          </p:cNvPr>
          <p:cNvGraphicFramePr/>
          <p:nvPr/>
        </p:nvGraphicFramePr>
        <p:xfrm>
          <a:off x="203200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 3">
            <a:extLst>
              <a:ext uri="{FF2B5EF4-FFF2-40B4-BE49-F238E27FC236}">
                <a16:creationId xmlns:a16="http://schemas.microsoft.com/office/drawing/2014/main" id="{4F2F154F-5A48-49DB-BA28-EB5C748AB2F2}"/>
              </a:ext>
            </a:extLst>
          </p:cNvPr>
          <p:cNvSpPr/>
          <p:nvPr/>
        </p:nvSpPr>
        <p:spPr>
          <a:xfrm>
            <a:off x="2945081" y="320634"/>
            <a:ext cx="1710046" cy="6170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Data</a:t>
            </a:r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5903BC-F2EC-4817-9737-4D9B01C6069C}"/>
              </a:ext>
            </a:extLst>
          </p:cNvPr>
          <p:cNvSpPr/>
          <p:nvPr/>
        </p:nvSpPr>
        <p:spPr>
          <a:xfrm>
            <a:off x="5240977" y="320634"/>
            <a:ext cx="1710046" cy="61704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AI</a:t>
            </a:r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AB91CB6-45CF-41AA-9DC1-845265D88382}"/>
              </a:ext>
            </a:extLst>
          </p:cNvPr>
          <p:cNvSpPr/>
          <p:nvPr/>
        </p:nvSpPr>
        <p:spPr>
          <a:xfrm>
            <a:off x="7536873" y="320634"/>
            <a:ext cx="1710046" cy="61704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Value</a:t>
            </a:r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BFF9964-ACA0-46B3-AEC0-4706A77785E4}"/>
              </a:ext>
            </a:extLst>
          </p:cNvPr>
          <p:cNvSpPr/>
          <p:nvPr/>
        </p:nvSpPr>
        <p:spPr>
          <a:xfrm>
            <a:off x="4773881" y="486888"/>
            <a:ext cx="344384" cy="29688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32597F-0C90-4E87-B693-BAFB6ABE3067}"/>
              </a:ext>
            </a:extLst>
          </p:cNvPr>
          <p:cNvSpPr/>
          <p:nvPr/>
        </p:nvSpPr>
        <p:spPr>
          <a:xfrm>
            <a:off x="7065816" y="475012"/>
            <a:ext cx="344384" cy="29688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725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D873C-0313-4988-A145-FA696245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1B9B9-3629-4CB7-85AC-AD9A4EAAC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加入 </a:t>
            </a:r>
            <a:r>
              <a:rPr lang="en-US" altLang="zh-TW"/>
              <a:t>line </a:t>
            </a:r>
            <a:r>
              <a:rPr lang="zh-TW" altLang="en-US"/>
              <a:t>群組 </a:t>
            </a:r>
            <a:r>
              <a:rPr lang="en-US" altLang="zh-TW"/>
              <a:t>(2025</a:t>
            </a:r>
            <a:r>
              <a:rPr lang="zh-TW" altLang="en-US"/>
              <a:t>資料庫系統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91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886ECD-A608-48B4-82F6-79E13F96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Backup slides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FF9CB7B-FBB6-4C36-AB23-12D085F3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73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典型資料倉儲組成元素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用於儲存和管理資料的</a:t>
            </a:r>
            <a:r>
              <a:rPr lang="zh-TW" dirty="0">
                <a:solidFill>
                  <a:srgbClr val="C00000"/>
                </a:solidFill>
              </a:rPr>
              <a:t>關聯式資料庫</a:t>
            </a:r>
            <a:endParaRPr dirty="0">
              <a:solidFill>
                <a:srgbClr val="C00000"/>
              </a:solidFill>
            </a:endParaRPr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用於準備進行資料分析的擷取、轉換和載入 </a:t>
            </a:r>
            <a:r>
              <a:rPr lang="zh-TW" b="0" dirty="0">
                <a:solidFill>
                  <a:srgbClr val="0070C0"/>
                </a:solidFill>
              </a:rPr>
              <a:t>(ELT) 解決方案</a:t>
            </a:r>
            <a:endParaRPr dirty="0">
              <a:solidFill>
                <a:srgbClr val="0070C0"/>
              </a:solidFill>
            </a:endParaRPr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>
                <a:solidFill>
                  <a:srgbClr val="0070C0"/>
                </a:solidFill>
              </a:rPr>
              <a:t>統計分析、報告</a:t>
            </a:r>
            <a:r>
              <a:rPr lang="zh-TW" b="0" dirty="0"/>
              <a:t>和</a:t>
            </a:r>
            <a:r>
              <a:rPr lang="zh-TW" b="0" dirty="0">
                <a:solidFill>
                  <a:srgbClr val="0070C0"/>
                </a:solidFill>
              </a:rPr>
              <a:t>資料</a:t>
            </a:r>
            <a:r>
              <a:rPr lang="zh-TW" altLang="en-US" b="0" dirty="0">
                <a:solidFill>
                  <a:srgbClr val="0070C0"/>
                </a:solidFill>
              </a:rPr>
              <a:t>探勘</a:t>
            </a:r>
            <a:r>
              <a:rPr lang="zh-TW" b="0" dirty="0"/>
              <a:t>功能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可將</a:t>
            </a:r>
            <a:r>
              <a:rPr lang="zh-TW" b="0" dirty="0">
                <a:solidFill>
                  <a:srgbClr val="0070C0"/>
                </a:solidFill>
              </a:rPr>
              <a:t>資料視覺化</a:t>
            </a:r>
            <a:r>
              <a:rPr lang="zh-TW" b="0" dirty="0"/>
              <a:t>，並呈現給商務使用者的客戶分析工具</a:t>
            </a:r>
            <a:endParaRPr dirty="0"/>
          </a:p>
          <a:p>
            <a:pPr marL="502919" lvl="0" indent="-335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4FE065-7B85-444F-8A38-F3ABE739E653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6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960" y="267522"/>
            <a:ext cx="11130682" cy="785025"/>
          </a:xfrm>
        </p:spPr>
        <p:txBody>
          <a:bodyPr/>
          <a:lstStyle/>
          <a:p>
            <a:r>
              <a:rPr lang="zh-TW" altLang="en-US" dirty="0"/>
              <a:t>課程進度</a:t>
            </a:r>
            <a:r>
              <a:rPr lang="en-US" altLang="zh-TW" dirty="0"/>
              <a:t>(A)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資料庫概論 </a:t>
            </a:r>
            <a:r>
              <a:rPr lang="en-US" altLang="zh-TW" dirty="0">
                <a:solidFill>
                  <a:schemeClr val="tx1"/>
                </a:solidFill>
              </a:rPr>
              <a:t>(9/9)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 </a:t>
            </a:r>
            <a:r>
              <a:rPr lang="en-US" altLang="zh-TW" dirty="0">
                <a:solidFill>
                  <a:schemeClr val="tx1"/>
                </a:solidFill>
              </a:rPr>
              <a:t>(9/16)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實體關係模型實作 </a:t>
            </a:r>
            <a:r>
              <a:rPr lang="en-US" altLang="zh-TW" dirty="0">
                <a:solidFill>
                  <a:schemeClr val="tx1"/>
                </a:solidFill>
              </a:rPr>
              <a:t>(9/23)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 </a:t>
            </a:r>
            <a:r>
              <a:rPr lang="en-US" altLang="zh-TW" dirty="0">
                <a:solidFill>
                  <a:schemeClr val="tx1"/>
                </a:solidFill>
              </a:rPr>
              <a:t>(9/30)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關聯模式運算 </a:t>
            </a:r>
            <a:r>
              <a:rPr lang="en-US" altLang="zh-TW" dirty="0">
                <a:solidFill>
                  <a:schemeClr val="tx1"/>
                </a:solidFill>
              </a:rPr>
              <a:t>(10/7)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(10/14) - DDL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(10/21) -SELECT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(10/28) – </a:t>
            </a:r>
            <a:r>
              <a:rPr lang="zh-TW" altLang="en-US" dirty="0">
                <a:solidFill>
                  <a:schemeClr val="tx1"/>
                </a:solidFill>
              </a:rPr>
              <a:t>合併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C00000"/>
                </a:solidFill>
              </a:rPr>
              <a:t>期中考 </a:t>
            </a:r>
            <a:r>
              <a:rPr lang="en-US" altLang="zh-TW" dirty="0">
                <a:solidFill>
                  <a:srgbClr val="C00000"/>
                </a:solidFill>
              </a:rPr>
              <a:t>(11/4)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(11/11)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– </a:t>
            </a:r>
            <a:r>
              <a:rPr lang="zh-TW" altLang="en-US" dirty="0">
                <a:solidFill>
                  <a:schemeClr val="tx1"/>
                </a:solidFill>
              </a:rPr>
              <a:t>彙總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檢視表 </a:t>
            </a:r>
            <a:r>
              <a:rPr lang="en-US" altLang="zh-TW" dirty="0">
                <a:solidFill>
                  <a:schemeClr val="tx1"/>
                </a:solidFill>
              </a:rPr>
              <a:t>(11/18)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預存程序 </a:t>
            </a:r>
            <a:r>
              <a:rPr lang="en-US" altLang="zh-TW" dirty="0">
                <a:solidFill>
                  <a:schemeClr val="tx1"/>
                </a:solidFill>
              </a:rPr>
              <a:t>(11/25)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觸發程序 </a:t>
            </a:r>
            <a:r>
              <a:rPr lang="en-US" altLang="zh-TW" dirty="0">
                <a:solidFill>
                  <a:schemeClr val="tx1"/>
                </a:solidFill>
              </a:rPr>
              <a:t>(12/2)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Python-SQLite3 </a:t>
            </a:r>
            <a:r>
              <a:rPr lang="zh-TW" altLang="en-US" dirty="0">
                <a:solidFill>
                  <a:schemeClr val="tx1"/>
                </a:solidFill>
              </a:rPr>
              <a:t>連結</a:t>
            </a:r>
            <a:r>
              <a:rPr lang="en-US" altLang="zh-TW" dirty="0">
                <a:solidFill>
                  <a:schemeClr val="tx1"/>
                </a:solidFill>
              </a:rPr>
              <a:t>API (12/9)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 err="1">
                <a:solidFill>
                  <a:schemeClr val="tx1"/>
                </a:solidFill>
              </a:rPr>
              <a:t>Streamlit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實作</a:t>
            </a:r>
            <a:r>
              <a:rPr lang="en-US" altLang="zh-TW" dirty="0">
                <a:solidFill>
                  <a:schemeClr val="tx1"/>
                </a:solidFill>
              </a:rPr>
              <a:t> CURD (12/16)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/>
              <a:t>期末專案規劃</a:t>
            </a:r>
            <a:r>
              <a:rPr lang="en-US" altLang="zh-TW" dirty="0"/>
              <a:t>(12/23)</a:t>
            </a:r>
            <a:endParaRPr lang="zh-TW" altLang="en-US" dirty="0"/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/>
              <a:t>期末專案執行 </a:t>
            </a:r>
            <a:r>
              <a:rPr lang="en-US" altLang="zh-TW" dirty="0"/>
              <a:t>(12/30)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期末報告</a:t>
            </a:r>
            <a:r>
              <a:rPr lang="en-US" altLang="zh-TW" dirty="0"/>
              <a:t>(1/6)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B9A916-5357-49C1-A114-46D577B2B606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5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資料倉儲功用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支援傳統 BI 平台的</a:t>
            </a:r>
            <a:r>
              <a:rPr lang="zh-TW" b="0" dirty="0">
                <a:solidFill>
                  <a:srgbClr val="0070C0"/>
                </a:solidFill>
              </a:rPr>
              <a:t>資料儲存</a:t>
            </a:r>
            <a:endParaRPr b="0" dirty="0">
              <a:solidFill>
                <a:srgbClr val="0070C0"/>
              </a:solidFill>
            </a:endParaRP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交易報告 </a:t>
            </a:r>
            <a:r>
              <a:rPr lang="zh-TW" b="0" dirty="0"/>
              <a:t>(提供相關資訊，以建立業務績效的快速檢視)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交叉分析</a:t>
            </a:r>
            <a:r>
              <a:rPr lang="zh-TW" b="0" dirty="0"/>
              <a:t>、一次性查詢、商業智慧 (BI) 工具 (取得更深入的洞見和更強大的分析)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預測未來績效 </a:t>
            </a:r>
            <a:r>
              <a:rPr lang="zh-TW" b="0" dirty="0"/>
              <a:t>(資料挖掘) (開發視覺化和具前瞻性的商業智慧)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戰術分析 </a:t>
            </a:r>
            <a:r>
              <a:rPr lang="zh-TW" b="0" dirty="0"/>
              <a:t>(空間、統計) (提供“假設”情境，根據全面分析來為實際決策提供情資)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儲存數月或數年的資料</a:t>
            </a:r>
            <a:endParaRPr b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43A8B6-F64E-49E4-B0D9-4F729E5DE315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50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線上交易處理 (OLTP) 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交易處理環境則</a:t>
            </a:r>
            <a:r>
              <a:rPr lang="zh-TW" dirty="0">
                <a:solidFill>
                  <a:srgbClr val="0070C0"/>
                </a:solidFill>
              </a:rPr>
              <a:t>可持續處理</a:t>
            </a:r>
            <a:r>
              <a:rPr lang="zh-TW" b="0" dirty="0"/>
              <a:t>交易相關業務，通常用來進行訂單輸入以及金融、零售交易等作業。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OLTP 環境並非建立在歷史資料的基礎之上。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B744596-9279-48F0-8892-0F5F453DCE56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85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資料分析工具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線上分析處理(OLAP)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資料探勘(Data mining)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文字探勘與網頁探勘</a:t>
            </a:r>
            <a:endParaRPr b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DB6556-22F7-4D3A-8927-6D80DFEA1862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59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文字探勘 (Text Mining)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文字探勘是一種資料探勘技術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原始輸入資料，都是沒有特定結構的純文字，這些文字的內容，都是用人類的自然語言所寫成的。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文字探勘步驟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資訊擷取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自然語言處理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資訊萃取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資料探勘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3D9BEF-ECCE-4B6C-9EF4-007A6EA45529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92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851832-4B09-49CC-939B-F8627DB0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8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960" y="267522"/>
            <a:ext cx="11130682" cy="785025"/>
          </a:xfrm>
        </p:spPr>
        <p:txBody>
          <a:bodyPr/>
          <a:lstStyle/>
          <a:p>
            <a:r>
              <a:rPr lang="zh-TW" altLang="en-US" dirty="0"/>
              <a:t>課程進度</a:t>
            </a:r>
            <a:r>
              <a:rPr lang="en-US" altLang="zh-TW" dirty="0"/>
              <a:t>(B)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資料庫概論 </a:t>
            </a:r>
            <a:r>
              <a:rPr lang="en-US" altLang="zh-TW">
                <a:solidFill>
                  <a:schemeClr val="tx1"/>
                </a:solidFill>
              </a:rPr>
              <a:t>(9/11)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 </a:t>
            </a:r>
            <a:r>
              <a:rPr lang="en-US" altLang="zh-TW">
                <a:solidFill>
                  <a:schemeClr val="tx1"/>
                </a:solidFill>
              </a:rPr>
              <a:t>(9/18)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實體關係模型實作 </a:t>
            </a:r>
            <a:r>
              <a:rPr lang="en-US" altLang="zh-TW">
                <a:solidFill>
                  <a:schemeClr val="tx1"/>
                </a:solidFill>
              </a:rPr>
              <a:t>(9/25)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 </a:t>
            </a:r>
            <a:r>
              <a:rPr lang="en-US" altLang="zh-TW">
                <a:solidFill>
                  <a:schemeClr val="tx1"/>
                </a:solidFill>
              </a:rPr>
              <a:t>(10/2)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>
                <a:solidFill>
                  <a:schemeClr val="tx1"/>
                </a:solidFill>
              </a:rPr>
              <a:t>關聯模式運算 </a:t>
            </a:r>
            <a:r>
              <a:rPr lang="en-US" altLang="zh-TW">
                <a:solidFill>
                  <a:schemeClr val="tx1"/>
                </a:solidFill>
              </a:rPr>
              <a:t>(10/9)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(10/16)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- DDL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(10/23)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- SELECT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(10/30) - JOIN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>
                <a:solidFill>
                  <a:srgbClr val="C00000"/>
                </a:solidFill>
              </a:rPr>
              <a:t>期中考 </a:t>
            </a:r>
            <a:r>
              <a:rPr lang="en-US" altLang="zh-TW">
                <a:solidFill>
                  <a:srgbClr val="C00000"/>
                </a:solidFill>
              </a:rPr>
              <a:t>(11/6)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(11/13) – </a:t>
            </a:r>
            <a:r>
              <a:rPr lang="zh-TW" altLang="en-US" dirty="0">
                <a:solidFill>
                  <a:schemeClr val="tx1"/>
                </a:solidFill>
              </a:rPr>
              <a:t>彙總函數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檢視表 </a:t>
            </a:r>
            <a:r>
              <a:rPr lang="en-US" altLang="zh-TW" dirty="0">
                <a:solidFill>
                  <a:schemeClr val="tx1"/>
                </a:solidFill>
              </a:rPr>
              <a:t>(11/20)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預存程序 </a:t>
            </a:r>
            <a:r>
              <a:rPr lang="en-US" altLang="zh-TW" dirty="0">
                <a:solidFill>
                  <a:schemeClr val="tx1"/>
                </a:solidFill>
              </a:rPr>
              <a:t>(11/27)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觸發程序 </a:t>
            </a:r>
            <a:r>
              <a:rPr lang="en-US" altLang="zh-TW" dirty="0">
                <a:solidFill>
                  <a:schemeClr val="tx1"/>
                </a:solidFill>
              </a:rPr>
              <a:t>(12/4)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Python </a:t>
            </a:r>
            <a:r>
              <a:rPr lang="en-US" altLang="zh-TW" dirty="0"/>
              <a:t>SQLite3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連結</a:t>
            </a:r>
            <a:r>
              <a:rPr lang="en-US" altLang="zh-TW" dirty="0">
                <a:solidFill>
                  <a:schemeClr val="tx1"/>
                </a:solidFill>
              </a:rPr>
              <a:t>API (12/11)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 err="1">
                <a:solidFill>
                  <a:schemeClr val="tx1"/>
                </a:solidFill>
              </a:rPr>
              <a:t>Streamlit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實作</a:t>
            </a:r>
            <a:r>
              <a:rPr lang="en-US" altLang="zh-TW" dirty="0">
                <a:solidFill>
                  <a:schemeClr val="tx1"/>
                </a:solidFill>
              </a:rPr>
              <a:t> CURD (12/18)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行憲紀念日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(12/25)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元旦 </a:t>
            </a:r>
            <a:r>
              <a:rPr lang="en-US" altLang="zh-TW" dirty="0">
                <a:solidFill>
                  <a:srgbClr val="C00000"/>
                </a:solidFill>
              </a:rPr>
              <a:t>(1/1)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期末報告 </a:t>
            </a:r>
            <a:r>
              <a:rPr lang="en-US" altLang="zh-TW" dirty="0">
                <a:solidFill>
                  <a:srgbClr val="C00000"/>
                </a:solidFill>
              </a:rPr>
              <a:t>(1/8)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A6BB4FA-4246-4C8B-94B1-B5B608CBBD43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43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成績計算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zh-TW" altLang="en-US" dirty="0"/>
              <a:t>平時成績 </a:t>
            </a:r>
            <a:r>
              <a:rPr lang="en-US" altLang="zh-TW" dirty="0">
                <a:solidFill>
                  <a:srgbClr val="C00000"/>
                </a:solidFill>
              </a:rPr>
              <a:t>40%</a:t>
            </a:r>
          </a:p>
          <a:p>
            <a:pPr lvl="1"/>
            <a:r>
              <a:rPr lang="zh-TW" altLang="en-US" sz="2400" dirty="0"/>
              <a:t>作業、</a:t>
            </a:r>
            <a:r>
              <a:rPr lang="zh-TW" altLang="en-US" sz="2400"/>
              <a:t>小考 </a:t>
            </a:r>
            <a:r>
              <a:rPr lang="en-US" altLang="zh-TW" sz="2400">
                <a:solidFill>
                  <a:srgbClr val="00B050"/>
                </a:solidFill>
              </a:rPr>
              <a:t>30</a:t>
            </a:r>
            <a:endParaRPr lang="en-US" altLang="zh-TW" dirty="0"/>
          </a:p>
          <a:p>
            <a:pPr lvl="1"/>
            <a:r>
              <a:rPr lang="zh-TW" altLang="en-US" sz="2400" dirty="0"/>
              <a:t>出席與上課次序 </a:t>
            </a:r>
            <a:r>
              <a:rPr lang="en-US" altLang="zh-TW" sz="2400" dirty="0">
                <a:solidFill>
                  <a:srgbClr val="00B050"/>
                </a:solidFill>
              </a:rPr>
              <a:t>10</a:t>
            </a:r>
          </a:p>
          <a:p>
            <a:pPr lvl="2"/>
            <a:r>
              <a:rPr lang="zh-TW" altLang="en-US" dirty="0">
                <a:solidFill>
                  <a:srgbClr val="0000FF"/>
                </a:solidFill>
              </a:rPr>
              <a:t>扣分：曠課、事假</a:t>
            </a:r>
            <a:r>
              <a:rPr lang="en-US" altLang="zh-TW" dirty="0">
                <a:solidFill>
                  <a:srgbClr val="0000FF"/>
                </a:solidFill>
              </a:rPr>
              <a:t>0.5</a:t>
            </a:r>
            <a:r>
              <a:rPr lang="zh-TW" altLang="en-US" dirty="0">
                <a:solidFill>
                  <a:srgbClr val="0000FF"/>
                </a:solidFill>
              </a:rPr>
              <a:t>分</a:t>
            </a:r>
            <a:r>
              <a:rPr lang="en-US" altLang="zh-TW" dirty="0">
                <a:solidFill>
                  <a:srgbClr val="0000FF"/>
                </a:solidFill>
              </a:rPr>
              <a:t>/</a:t>
            </a:r>
            <a:r>
              <a:rPr lang="zh-TW" altLang="en-US" dirty="0">
                <a:solidFill>
                  <a:srgbClr val="0000FF"/>
                </a:solidFill>
              </a:rPr>
              <a:t>節，病假</a:t>
            </a:r>
            <a:r>
              <a:rPr lang="en-US" altLang="zh-TW" dirty="0">
                <a:solidFill>
                  <a:srgbClr val="0000FF"/>
                </a:solidFill>
              </a:rPr>
              <a:t>0.2</a:t>
            </a:r>
            <a:r>
              <a:rPr lang="zh-TW" altLang="en-US" dirty="0">
                <a:solidFill>
                  <a:srgbClr val="0000FF"/>
                </a:solidFill>
              </a:rPr>
              <a:t>分</a:t>
            </a:r>
            <a:r>
              <a:rPr lang="en-US" altLang="zh-TW" dirty="0">
                <a:solidFill>
                  <a:srgbClr val="0000FF"/>
                </a:solidFill>
              </a:rPr>
              <a:t>/</a:t>
            </a:r>
            <a:r>
              <a:rPr lang="zh-TW" altLang="en-US" dirty="0">
                <a:solidFill>
                  <a:srgbClr val="0000FF"/>
                </a:solidFill>
              </a:rPr>
              <a:t>節，公假、生理假不扣分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以學校系統為準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en-US" altLang="zh-TW" dirty="0"/>
          </a:p>
          <a:p>
            <a:r>
              <a:rPr lang="zh-TW" altLang="en-US" dirty="0"/>
              <a:t>期中考 </a:t>
            </a:r>
            <a:r>
              <a:rPr lang="en-US" altLang="zh-TW" dirty="0">
                <a:solidFill>
                  <a:srgbClr val="C00000"/>
                </a:solidFill>
              </a:rPr>
              <a:t>30%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課堂筆試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期末考 </a:t>
            </a:r>
            <a:r>
              <a:rPr lang="en-US" altLang="zh-TW" dirty="0">
                <a:solidFill>
                  <a:srgbClr val="C00000"/>
                </a:solidFill>
              </a:rPr>
              <a:t>30%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課堂筆試</a:t>
            </a:r>
            <a:r>
              <a:rPr lang="en-US" altLang="zh-TW" dirty="0"/>
              <a:t>)</a:t>
            </a:r>
          </a:p>
          <a:p>
            <a:r>
              <a:rPr lang="zh-TW" altLang="en-US" sz="2800" dirty="0"/>
              <a:t>考試規定</a:t>
            </a:r>
            <a:endParaRPr lang="en-US" altLang="zh-TW" sz="2800" dirty="0"/>
          </a:p>
          <a:p>
            <a:pPr lvl="1"/>
            <a:r>
              <a:rPr lang="zh-TW" altLang="en-US" sz="2400" dirty="0"/>
              <a:t>考試作弊該次考試 </a:t>
            </a:r>
            <a:r>
              <a:rPr lang="en-US" altLang="zh-TW" sz="2400" dirty="0"/>
              <a:t>0</a:t>
            </a:r>
            <a:r>
              <a:rPr lang="zh-TW" altLang="en-US" sz="2400" dirty="0"/>
              <a:t> 分計算，累犯送系辦議處。</a:t>
            </a:r>
            <a:endParaRPr lang="en-US" altLang="zh-TW" sz="2400" dirty="0"/>
          </a:p>
          <a:p>
            <a:pPr lvl="1"/>
            <a:r>
              <a:rPr lang="zh-TW" altLang="en-US" sz="2400" dirty="0"/>
              <a:t>檢舉作弊須具實名，提供確實證據，否則不予處理。</a:t>
            </a:r>
            <a:endParaRPr lang="en-US" altLang="zh-TW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B5BF80-C40D-4714-A1F5-63ECA4A21819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3587" y="1565450"/>
            <a:ext cx="10677200" cy="40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219075" y="257175"/>
            <a:ext cx="117062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alibri"/>
              <a:buNone/>
            </a:pPr>
            <a:r>
              <a:rPr lang="zh-TW" sz="3600"/>
              <a:t>資料-資訊-知識-智慧 (DIKW) 層級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847849" y="5019675"/>
            <a:ext cx="41338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研究       抽象       執行       互動       反思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857250" y="1733550"/>
            <a:ext cx="895350" cy="30008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整合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描述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關聯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蒐集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2437" y="5610225"/>
            <a:ext cx="5773326" cy="83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8021B3-F35C-4F45-8328-C3844B90778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08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資料管理的挑戰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資訊系統提供「準確」、「及時」、「相關」資訊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準確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沒有錯誤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及時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需要時馬上取得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相關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有用且適合</a:t>
            </a:r>
            <a:endParaRPr dirty="0"/>
          </a:p>
          <a:p>
            <a:pPr marL="731520" lvl="1" indent="-31496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24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536728-D9EE-4ED4-B0C9-D56F9EB57EEF}" type="datetime1">
              <a:rPr lang="zh-TW" altLang="en-US" smtClean="0"/>
              <a:t>2025/9/10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30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3396</Words>
  <Application>Microsoft Office PowerPoint</Application>
  <PresentationFormat>寬螢幕</PresentationFormat>
  <Paragraphs>508</Paragraphs>
  <Slides>54</Slides>
  <Notes>26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Google Sans Text</vt:lpstr>
      <vt:lpstr>Noto Sans Symbols</vt:lpstr>
      <vt:lpstr>微軟正黑體</vt:lpstr>
      <vt:lpstr>Arial</vt:lpstr>
      <vt:lpstr>Calibri</vt:lpstr>
      <vt:lpstr>Corbel</vt:lpstr>
      <vt:lpstr>Wingdings</vt:lpstr>
      <vt:lpstr>Office 佈景主題</vt:lpstr>
      <vt:lpstr>資料庫與資料管理</vt:lpstr>
      <vt:lpstr>授課教師</vt:lpstr>
      <vt:lpstr>課程目標</vt:lpstr>
      <vt:lpstr>課程用書</vt:lpstr>
      <vt:lpstr>課程進度(A)</vt:lpstr>
      <vt:lpstr>課程進度(B)</vt:lpstr>
      <vt:lpstr>成績計算</vt:lpstr>
      <vt:lpstr>資料-資訊-知識-智慧 (DIKW) 層級</vt:lpstr>
      <vt:lpstr>資料管理的挑戰</vt:lpstr>
      <vt:lpstr>資料庫</vt:lpstr>
      <vt:lpstr>資料庫管理系統類型</vt:lpstr>
      <vt:lpstr>關聯式資料庫概念</vt:lpstr>
      <vt:lpstr>Document-based Database管理系統</vt:lpstr>
      <vt:lpstr>欄位導向資料庫管理系統</vt:lpstr>
      <vt:lpstr>記憶體資料庫 (In-Memory Database)</vt:lpstr>
      <vt:lpstr>描述資料庫的方式稱資料模式（Data model）</vt:lpstr>
      <vt:lpstr>檔案組成</vt:lpstr>
      <vt:lpstr>PowerPoint 簡報</vt:lpstr>
      <vt:lpstr>PowerPoint 簡報</vt:lpstr>
      <vt:lpstr>檔案儲存資料的問題</vt:lpstr>
      <vt:lpstr>實體關係模式(Entity Relation Model)</vt:lpstr>
      <vt:lpstr>關聯模式</vt:lpstr>
      <vt:lpstr>欄位、紀錄、鍵值</vt:lpstr>
      <vt:lpstr>關聯式資料庫管理系統(RDBMS)</vt:lpstr>
      <vt:lpstr>外來鍵</vt:lpstr>
      <vt:lpstr>資料表合併</vt:lpstr>
      <vt:lpstr>網路模式</vt:lpstr>
      <vt:lpstr>階層模式</vt:lpstr>
      <vt:lpstr>物件導向模式</vt:lpstr>
      <vt:lpstr>資料庫系統架構</vt:lpstr>
      <vt:lpstr>資料庫管理系統 (DataBase Management System, DBMS)</vt:lpstr>
      <vt:lpstr>DBMS的功能</vt:lpstr>
      <vt:lpstr>DBMS的分類</vt:lpstr>
      <vt:lpstr>資料操作語言—結構化查詢語言</vt:lpstr>
      <vt:lpstr>資料庫系統實體架構</vt:lpstr>
      <vt:lpstr>三層式應用架構 ( 3-tier 或 N-tier) </vt:lpstr>
      <vt:lpstr>利用資料庫改善企業績效與決策的技術</vt:lpstr>
      <vt:lpstr>巨量資料 (Big Data)</vt:lpstr>
      <vt:lpstr>資料探勘(Data mining)</vt:lpstr>
      <vt:lpstr>應用領域</vt:lpstr>
      <vt:lpstr>資料倉儲 (Data Warehouse)</vt:lpstr>
      <vt:lpstr>資料超市 (Data Mart)</vt:lpstr>
      <vt:lpstr>資料湖 (Data Lake)</vt:lpstr>
      <vt:lpstr>資訊政策(information policy) </vt:lpstr>
      <vt:lpstr>確保資料品質</vt:lpstr>
      <vt:lpstr>PowerPoint 簡報</vt:lpstr>
      <vt:lpstr>作業</vt:lpstr>
      <vt:lpstr>Backup slides</vt:lpstr>
      <vt:lpstr>典型資料倉儲組成元素</vt:lpstr>
      <vt:lpstr>資料倉儲功用</vt:lpstr>
      <vt:lpstr>線上交易處理 (OLTP) </vt:lpstr>
      <vt:lpstr>資料分析工具</vt:lpstr>
      <vt:lpstr>文字探勘 (Text Mining)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資料庫與資料管理</dc:title>
  <dc:creator>Jainshone Chung</dc:creator>
  <cp:lastModifiedBy>鍾定揚 12376046 Daniel</cp:lastModifiedBy>
  <cp:revision>35</cp:revision>
  <dcterms:created xsi:type="dcterms:W3CDTF">2024-09-11T04:28:01Z</dcterms:created>
  <dcterms:modified xsi:type="dcterms:W3CDTF">2025-09-10T14:27:15Z</dcterms:modified>
</cp:coreProperties>
</file>